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FFD9"/>
    <a:srgbClr val="FE00BB"/>
    <a:srgbClr val="28BC00"/>
    <a:srgbClr val="00001E"/>
    <a:srgbClr val="00002A"/>
    <a:srgbClr val="0000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98" autoAdjust="0"/>
  </p:normalViewPr>
  <p:slideViewPr>
    <p:cSldViewPr>
      <p:cViewPr varScale="1">
        <p:scale>
          <a:sx n="85" d="100"/>
          <a:sy n="85" d="100"/>
        </p:scale>
        <p:origin x="-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2171838" cy="9217183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7A2C4-DE7F-41B8-8C7A-CA89A3899900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8F082-581C-4F59-BAFB-6440251078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8F082-581C-4F59-BAFB-6440251078D8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ADB98-DB61-4C1B-9B95-5FFB5A8042FB}" type="datetimeFigureOut">
              <a:rPr lang="nl-NL" smtClean="0"/>
              <a:pPr/>
              <a:t>23-7-2010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9ABC-6687-40F4-BEB4-1BA4EF38E2E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9" name="Rechte verbindingslijn 168"/>
          <p:cNvCxnSpPr/>
          <p:nvPr/>
        </p:nvCxnSpPr>
        <p:spPr>
          <a:xfrm>
            <a:off x="4391976" y="5589288"/>
            <a:ext cx="30604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rot="16200000" flipH="1">
            <a:off x="1421580" y="4869192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Rechte verbindingslijn 19"/>
          <p:cNvCxnSpPr/>
          <p:nvPr/>
        </p:nvCxnSpPr>
        <p:spPr>
          <a:xfrm>
            <a:off x="2141676" y="5589288"/>
            <a:ext cx="21602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rot="5400000" flipH="1" flipV="1">
            <a:off x="7452384" y="4869192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rot="16200000" flipV="1">
            <a:off x="-603690" y="2843922"/>
            <a:ext cx="3600480" cy="45006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rot="5400000" flipH="1" flipV="1">
            <a:off x="971520" y="548616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>
            <a:off x="1691616" y="548616"/>
            <a:ext cx="432057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rot="16200000" flipH="1">
            <a:off x="6012192" y="548616"/>
            <a:ext cx="720096" cy="72009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 rot="16200000" flipV="1">
            <a:off x="5652144" y="2348856"/>
            <a:ext cx="3600480" cy="1440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 rot="16200000" flipH="1">
            <a:off x="5112072" y="2528880"/>
            <a:ext cx="3060408" cy="126016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 rot="5400000" flipH="1" flipV="1">
            <a:off x="7092336" y="4689168"/>
            <a:ext cx="180024" cy="180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 rot="10800000">
            <a:off x="6552264" y="4869192"/>
            <a:ext cx="5400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/>
          <p:nvPr/>
        </p:nvCxnSpPr>
        <p:spPr>
          <a:xfrm rot="5400000">
            <a:off x="5967186" y="4914198"/>
            <a:ext cx="630084" cy="540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rot="10800000">
            <a:off x="2411712" y="5049216"/>
            <a:ext cx="13501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Rechte verbindingslijn 49"/>
          <p:cNvCxnSpPr/>
          <p:nvPr/>
        </p:nvCxnSpPr>
        <p:spPr>
          <a:xfrm rot="16200000" flipV="1">
            <a:off x="2141677" y="4779181"/>
            <a:ext cx="270036" cy="2700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51"/>
          <p:cNvCxnSpPr/>
          <p:nvPr/>
        </p:nvCxnSpPr>
        <p:spPr>
          <a:xfrm rot="16200000" flipV="1">
            <a:off x="1781628" y="4419132"/>
            <a:ext cx="630084" cy="900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Rechte verbindingslijn 56"/>
          <p:cNvCxnSpPr/>
          <p:nvPr/>
        </p:nvCxnSpPr>
        <p:spPr>
          <a:xfrm rot="16200000" flipH="1">
            <a:off x="656478" y="2753910"/>
            <a:ext cx="2430324" cy="36004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Rechte verbindingslijn 58"/>
          <p:cNvCxnSpPr/>
          <p:nvPr/>
        </p:nvCxnSpPr>
        <p:spPr>
          <a:xfrm rot="5400000" flipH="1" flipV="1">
            <a:off x="1691616" y="1268712"/>
            <a:ext cx="270036" cy="270036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Rechte verbindingslijn 61"/>
          <p:cNvCxnSpPr/>
          <p:nvPr/>
        </p:nvCxnSpPr>
        <p:spPr>
          <a:xfrm>
            <a:off x="1961652" y="1268712"/>
            <a:ext cx="369049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Rechte verbindingslijn 63"/>
          <p:cNvCxnSpPr/>
          <p:nvPr/>
        </p:nvCxnSpPr>
        <p:spPr>
          <a:xfrm rot="16200000" flipH="1">
            <a:off x="5652144" y="1268712"/>
            <a:ext cx="360048" cy="36004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Tekstvak 64"/>
          <p:cNvSpPr txBox="1"/>
          <p:nvPr/>
        </p:nvSpPr>
        <p:spPr>
          <a:xfrm>
            <a:off x="4481988" y="4952241"/>
            <a:ext cx="1260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Wegversmalling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cxnSp>
        <p:nvCxnSpPr>
          <p:cNvPr id="69" name="Rechte verbindingslijn 68"/>
          <p:cNvCxnSpPr/>
          <p:nvPr/>
        </p:nvCxnSpPr>
        <p:spPr>
          <a:xfrm>
            <a:off x="1691616" y="1628760"/>
            <a:ext cx="630084" cy="54007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Rechte verbindingslijn 71"/>
          <p:cNvCxnSpPr/>
          <p:nvPr/>
        </p:nvCxnSpPr>
        <p:spPr>
          <a:xfrm rot="16200000" flipH="1">
            <a:off x="1736622" y="2753910"/>
            <a:ext cx="1350180" cy="1800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Rechte verbindingslijn 73"/>
          <p:cNvCxnSpPr/>
          <p:nvPr/>
        </p:nvCxnSpPr>
        <p:spPr>
          <a:xfrm rot="5400000" flipH="1" flipV="1">
            <a:off x="1916646" y="3654030"/>
            <a:ext cx="720096" cy="4500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Tekstvak 76"/>
          <p:cNvSpPr txBox="1"/>
          <p:nvPr/>
        </p:nvSpPr>
        <p:spPr>
          <a:xfrm>
            <a:off x="2141676" y="4052121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Wissel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sp>
        <p:nvSpPr>
          <p:cNvPr id="78" name="Tekstvak 77"/>
          <p:cNvSpPr txBox="1"/>
          <p:nvPr/>
        </p:nvSpPr>
        <p:spPr>
          <a:xfrm>
            <a:off x="2501724" y="3068952"/>
            <a:ext cx="1260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FFC000"/>
                </a:solidFill>
                <a:latin typeface="Perpetua" pitchFamily="18" charset="0"/>
              </a:rPr>
              <a:t>Schaduwstation</a:t>
            </a:r>
            <a:endParaRPr lang="nl-NL" sz="1200" b="1" dirty="0">
              <a:solidFill>
                <a:srgbClr val="FFC000"/>
              </a:solidFill>
              <a:latin typeface="Perpetua" pitchFamily="18" charset="0"/>
            </a:endParaRPr>
          </a:p>
        </p:txBody>
      </p:sp>
      <p:cxnSp>
        <p:nvCxnSpPr>
          <p:cNvPr id="80" name="Rechte verbindingslijn met pijl 79"/>
          <p:cNvCxnSpPr/>
          <p:nvPr/>
        </p:nvCxnSpPr>
        <p:spPr>
          <a:xfrm rot="16200000" flipH="1">
            <a:off x="5742156" y="2978940"/>
            <a:ext cx="900120" cy="36004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chte verbindingslijn met pijl 83"/>
          <p:cNvCxnSpPr/>
          <p:nvPr/>
        </p:nvCxnSpPr>
        <p:spPr>
          <a:xfrm rot="16200000" flipV="1">
            <a:off x="7362372" y="2618892"/>
            <a:ext cx="900120" cy="360048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/>
          <p:nvPr/>
        </p:nvCxnSpPr>
        <p:spPr>
          <a:xfrm>
            <a:off x="1061532" y="4599156"/>
            <a:ext cx="1440192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96"/>
          <p:cNvCxnSpPr/>
          <p:nvPr/>
        </p:nvCxnSpPr>
        <p:spPr>
          <a:xfrm>
            <a:off x="6912312" y="4599156"/>
            <a:ext cx="1440192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kstvak 97"/>
          <p:cNvSpPr txBox="1"/>
          <p:nvPr/>
        </p:nvSpPr>
        <p:spPr>
          <a:xfrm>
            <a:off x="431448" y="4419132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Tunnel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99" name="Tekstvak 98"/>
          <p:cNvSpPr txBox="1"/>
          <p:nvPr/>
        </p:nvSpPr>
        <p:spPr>
          <a:xfrm>
            <a:off x="8532528" y="4419132"/>
            <a:ext cx="630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Tunnel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101" name="Ovaal 100"/>
          <p:cNvSpPr/>
          <p:nvPr/>
        </p:nvSpPr>
        <p:spPr>
          <a:xfrm>
            <a:off x="1241556" y="4239108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1151544" y="34290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3" name="Ovaal 102"/>
          <p:cNvSpPr/>
          <p:nvPr/>
        </p:nvSpPr>
        <p:spPr>
          <a:xfrm>
            <a:off x="881508" y="1268712"/>
            <a:ext cx="180024" cy="18002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Ovaal 103"/>
          <p:cNvSpPr/>
          <p:nvPr/>
        </p:nvSpPr>
        <p:spPr>
          <a:xfrm>
            <a:off x="3041796" y="45860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Ovaal 104"/>
          <p:cNvSpPr/>
          <p:nvPr/>
        </p:nvSpPr>
        <p:spPr>
          <a:xfrm>
            <a:off x="7002324" y="4149096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Ovaal 105"/>
          <p:cNvSpPr/>
          <p:nvPr/>
        </p:nvSpPr>
        <p:spPr>
          <a:xfrm>
            <a:off x="6282228" y="818652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7" name="Ovaal 106"/>
          <p:cNvSpPr/>
          <p:nvPr/>
        </p:nvSpPr>
        <p:spPr>
          <a:xfrm>
            <a:off x="7542396" y="34290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8" name="Ovaal 107"/>
          <p:cNvSpPr/>
          <p:nvPr/>
        </p:nvSpPr>
        <p:spPr>
          <a:xfrm>
            <a:off x="7992456" y="459915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9" name="Ovaal 108"/>
          <p:cNvSpPr/>
          <p:nvPr/>
        </p:nvSpPr>
        <p:spPr>
          <a:xfrm>
            <a:off x="2141676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al 109"/>
          <p:cNvSpPr/>
          <p:nvPr/>
        </p:nvSpPr>
        <p:spPr>
          <a:xfrm>
            <a:off x="3941916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Ovaal 110"/>
          <p:cNvSpPr/>
          <p:nvPr/>
        </p:nvSpPr>
        <p:spPr>
          <a:xfrm>
            <a:off x="6192216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al 111"/>
          <p:cNvSpPr/>
          <p:nvPr/>
        </p:nvSpPr>
        <p:spPr>
          <a:xfrm>
            <a:off x="7002324" y="5499276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Ovaal 114"/>
          <p:cNvSpPr/>
          <p:nvPr/>
        </p:nvSpPr>
        <p:spPr>
          <a:xfrm>
            <a:off x="2141676" y="387906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6" name="Ovaal 115"/>
          <p:cNvSpPr/>
          <p:nvPr/>
        </p:nvSpPr>
        <p:spPr>
          <a:xfrm>
            <a:off x="1961652" y="432912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Ovaal 116"/>
          <p:cNvSpPr/>
          <p:nvPr/>
        </p:nvSpPr>
        <p:spPr>
          <a:xfrm>
            <a:off x="2591736" y="4959204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9" name="Ovaal 118"/>
          <p:cNvSpPr/>
          <p:nvPr/>
        </p:nvSpPr>
        <p:spPr>
          <a:xfrm>
            <a:off x="6822300" y="4779180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1" name="Ovaal 120"/>
          <p:cNvSpPr/>
          <p:nvPr/>
        </p:nvSpPr>
        <p:spPr>
          <a:xfrm>
            <a:off x="1781628" y="1268712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2" name="Ovaal 121"/>
          <p:cNvSpPr/>
          <p:nvPr/>
        </p:nvSpPr>
        <p:spPr>
          <a:xfrm>
            <a:off x="6462252" y="2888928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3" name="Ovaal 122"/>
          <p:cNvSpPr/>
          <p:nvPr/>
        </p:nvSpPr>
        <p:spPr>
          <a:xfrm>
            <a:off x="1871640" y="360902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4" name="Ovaal 123"/>
          <p:cNvSpPr/>
          <p:nvPr/>
        </p:nvSpPr>
        <p:spPr>
          <a:xfrm>
            <a:off x="4842036" y="117870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5" name="Ovaal 124"/>
          <p:cNvSpPr/>
          <p:nvPr/>
        </p:nvSpPr>
        <p:spPr>
          <a:xfrm>
            <a:off x="6102204" y="5229240"/>
            <a:ext cx="180024" cy="180024"/>
          </a:xfrm>
          <a:prstGeom prst="ellipse">
            <a:avLst/>
          </a:prstGeom>
          <a:solidFill>
            <a:srgbClr val="FE00BB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Tekstvak 125"/>
          <p:cNvSpPr txBox="1"/>
          <p:nvPr/>
        </p:nvSpPr>
        <p:spPr>
          <a:xfrm>
            <a:off x="6732288" y="188568"/>
            <a:ext cx="2250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 err="1" smtClean="0">
                <a:latin typeface="Perpetua" pitchFamily="18" charset="0"/>
              </a:rPr>
              <a:t>Terugmeldcontacten</a:t>
            </a:r>
            <a:r>
              <a:rPr lang="nl-NL" sz="1600" b="1" dirty="0" smtClean="0">
                <a:latin typeface="Perpetua" pitchFamily="18" charset="0"/>
              </a:rPr>
              <a:t> 25</a:t>
            </a:r>
            <a:endParaRPr lang="nl-NL" sz="1600" b="1" dirty="0">
              <a:latin typeface="Perpetua" pitchFamily="18" charset="0"/>
            </a:endParaRPr>
          </a:p>
        </p:txBody>
      </p:sp>
      <p:sp>
        <p:nvSpPr>
          <p:cNvPr id="127" name="Ovaal 126"/>
          <p:cNvSpPr/>
          <p:nvPr/>
        </p:nvSpPr>
        <p:spPr>
          <a:xfrm>
            <a:off x="521460" y="6039348"/>
            <a:ext cx="180024" cy="180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8" name="Ovaal 127"/>
          <p:cNvSpPr/>
          <p:nvPr/>
        </p:nvSpPr>
        <p:spPr>
          <a:xfrm>
            <a:off x="521460" y="639939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9" name="Tekstvak 128"/>
          <p:cNvSpPr txBox="1"/>
          <p:nvPr/>
        </p:nvSpPr>
        <p:spPr>
          <a:xfrm>
            <a:off x="791496" y="6032385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links 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0" name="Tekstvak 129"/>
          <p:cNvSpPr txBox="1"/>
          <p:nvPr/>
        </p:nvSpPr>
        <p:spPr>
          <a:xfrm>
            <a:off x="791496" y="6392433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links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1" name="Ovaal 130"/>
          <p:cNvSpPr/>
          <p:nvPr/>
        </p:nvSpPr>
        <p:spPr>
          <a:xfrm>
            <a:off x="2681748" y="6046311"/>
            <a:ext cx="180024" cy="180024"/>
          </a:xfrm>
          <a:prstGeom prst="ellipse">
            <a:avLst/>
          </a:prstGeom>
          <a:solidFill>
            <a:srgbClr val="28BC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Ovaal 131"/>
          <p:cNvSpPr/>
          <p:nvPr/>
        </p:nvSpPr>
        <p:spPr>
          <a:xfrm>
            <a:off x="2681748" y="6406359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28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3" name="Tekstvak 132"/>
          <p:cNvSpPr txBox="1"/>
          <p:nvPr/>
        </p:nvSpPr>
        <p:spPr>
          <a:xfrm>
            <a:off x="2951784" y="6039348"/>
            <a:ext cx="180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rechts 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4" name="Tekstvak 133"/>
          <p:cNvSpPr txBox="1"/>
          <p:nvPr/>
        </p:nvSpPr>
        <p:spPr>
          <a:xfrm>
            <a:off x="2951784" y="6399396"/>
            <a:ext cx="17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Knipperlicht rechts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5" name="Ovaal 134"/>
          <p:cNvSpPr/>
          <p:nvPr/>
        </p:nvSpPr>
        <p:spPr>
          <a:xfrm>
            <a:off x="4932048" y="6039348"/>
            <a:ext cx="180024" cy="18002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6" name="Ovaal 135"/>
          <p:cNvSpPr/>
          <p:nvPr/>
        </p:nvSpPr>
        <p:spPr>
          <a:xfrm>
            <a:off x="4932048" y="639939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7" name="Tekstvak 136"/>
          <p:cNvSpPr txBox="1"/>
          <p:nvPr/>
        </p:nvSpPr>
        <p:spPr>
          <a:xfrm>
            <a:off x="5202084" y="6032385"/>
            <a:ext cx="1170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Groot licht aan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8" name="Tekstvak 137"/>
          <p:cNvSpPr txBox="1"/>
          <p:nvPr/>
        </p:nvSpPr>
        <p:spPr>
          <a:xfrm>
            <a:off x="5202084" y="6392433"/>
            <a:ext cx="11701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Groot licht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39" name="Tekstvak 138"/>
          <p:cNvSpPr txBox="1"/>
          <p:nvPr/>
        </p:nvSpPr>
        <p:spPr>
          <a:xfrm>
            <a:off x="692200" y="1621797"/>
            <a:ext cx="369332" cy="10871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1200" b="1" dirty="0" smtClean="0">
                <a:solidFill>
                  <a:srgbClr val="00B0F0"/>
                </a:solidFill>
                <a:latin typeface="Perpetua" pitchFamily="18" charset="0"/>
              </a:rPr>
              <a:t>‘werktunnel’</a:t>
            </a:r>
            <a:endParaRPr lang="nl-NL" sz="1200" b="1" dirty="0">
              <a:solidFill>
                <a:srgbClr val="00B0F0"/>
              </a:solidFill>
              <a:latin typeface="Perpetua" pitchFamily="18" charset="0"/>
            </a:endParaRPr>
          </a:p>
        </p:txBody>
      </p:sp>
      <p:sp>
        <p:nvSpPr>
          <p:cNvPr id="70" name="Tekstvak 69"/>
          <p:cNvSpPr txBox="1"/>
          <p:nvPr/>
        </p:nvSpPr>
        <p:spPr>
          <a:xfrm>
            <a:off x="4842036" y="1358724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1" name="Tekstvak 70"/>
          <p:cNvSpPr txBox="1"/>
          <p:nvPr/>
        </p:nvSpPr>
        <p:spPr>
          <a:xfrm>
            <a:off x="3401844" y="510148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9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3" name="Tekstvak 72"/>
          <p:cNvSpPr txBox="1"/>
          <p:nvPr/>
        </p:nvSpPr>
        <p:spPr>
          <a:xfrm>
            <a:off x="2051664" y="4239108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5" name="Tekstvak 74"/>
          <p:cNvSpPr txBox="1"/>
          <p:nvPr/>
        </p:nvSpPr>
        <p:spPr>
          <a:xfrm>
            <a:off x="2051664" y="3519012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6" name="Tekstvak 75"/>
          <p:cNvSpPr txBox="1"/>
          <p:nvPr/>
        </p:nvSpPr>
        <p:spPr>
          <a:xfrm>
            <a:off x="4211952" y="5139228"/>
            <a:ext cx="27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8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79" name="Tekstvak 78"/>
          <p:cNvSpPr txBox="1"/>
          <p:nvPr/>
        </p:nvSpPr>
        <p:spPr>
          <a:xfrm>
            <a:off x="6012192" y="4959204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7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2" name="Tekstvak 81"/>
          <p:cNvSpPr txBox="1"/>
          <p:nvPr/>
        </p:nvSpPr>
        <p:spPr>
          <a:xfrm>
            <a:off x="6822300" y="4921463"/>
            <a:ext cx="270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6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3" name="Tekstvak 82"/>
          <p:cNvSpPr txBox="1"/>
          <p:nvPr/>
        </p:nvSpPr>
        <p:spPr>
          <a:xfrm>
            <a:off x="6732288" y="4111355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5" name="Tekstvak 84"/>
          <p:cNvSpPr txBox="1"/>
          <p:nvPr/>
        </p:nvSpPr>
        <p:spPr>
          <a:xfrm>
            <a:off x="6192216" y="285118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6" name="Tekstvak 85"/>
          <p:cNvSpPr txBox="1"/>
          <p:nvPr/>
        </p:nvSpPr>
        <p:spPr>
          <a:xfrm>
            <a:off x="1961652" y="1320981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7" name="Tekstvak 86"/>
          <p:cNvSpPr txBox="1"/>
          <p:nvPr/>
        </p:nvSpPr>
        <p:spPr>
          <a:xfrm>
            <a:off x="2321700" y="3789048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8" name="Tekstvak 87"/>
          <p:cNvSpPr txBox="1"/>
          <p:nvPr/>
        </p:nvSpPr>
        <p:spPr>
          <a:xfrm>
            <a:off x="791496" y="3391257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89" name="Tekstvak 88"/>
          <p:cNvSpPr txBox="1"/>
          <p:nvPr/>
        </p:nvSpPr>
        <p:spPr>
          <a:xfrm>
            <a:off x="881508" y="4149096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1" name="Tekstvak 90"/>
          <p:cNvSpPr txBox="1"/>
          <p:nvPr/>
        </p:nvSpPr>
        <p:spPr>
          <a:xfrm>
            <a:off x="2051664" y="5679300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16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2" name="Tekstvak 91"/>
          <p:cNvSpPr txBox="1"/>
          <p:nvPr/>
        </p:nvSpPr>
        <p:spPr>
          <a:xfrm>
            <a:off x="2951784" y="5679300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17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4" name="Tekstvak 93"/>
          <p:cNvSpPr txBox="1"/>
          <p:nvPr/>
        </p:nvSpPr>
        <p:spPr>
          <a:xfrm>
            <a:off x="3851904" y="5679300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18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5" name="Tekstvak 94"/>
          <p:cNvSpPr txBox="1"/>
          <p:nvPr/>
        </p:nvSpPr>
        <p:spPr>
          <a:xfrm>
            <a:off x="6912312" y="564155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20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96" name="Tekstvak 95"/>
          <p:cNvSpPr txBox="1"/>
          <p:nvPr/>
        </p:nvSpPr>
        <p:spPr>
          <a:xfrm>
            <a:off x="8172480" y="4561415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21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00" name="Tekstvak 99"/>
          <p:cNvSpPr txBox="1"/>
          <p:nvPr/>
        </p:nvSpPr>
        <p:spPr>
          <a:xfrm>
            <a:off x="7722420" y="3338988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22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13" name="Tekstvak 112"/>
          <p:cNvSpPr txBox="1"/>
          <p:nvPr/>
        </p:nvSpPr>
        <p:spPr>
          <a:xfrm>
            <a:off x="6462252" y="728640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14" name="Tekstvak 113"/>
          <p:cNvSpPr txBox="1"/>
          <p:nvPr/>
        </p:nvSpPr>
        <p:spPr>
          <a:xfrm>
            <a:off x="2951784" y="188568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24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0" name="Tekstvak 139"/>
          <p:cNvSpPr txBox="1"/>
          <p:nvPr/>
        </p:nvSpPr>
        <p:spPr>
          <a:xfrm>
            <a:off x="521460" y="1230969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25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1" name="Ovaal 140"/>
          <p:cNvSpPr/>
          <p:nvPr/>
        </p:nvSpPr>
        <p:spPr>
          <a:xfrm>
            <a:off x="6552264" y="6039348"/>
            <a:ext cx="203308" cy="180024"/>
          </a:xfrm>
          <a:prstGeom prst="ellipse">
            <a:avLst/>
          </a:prstGeom>
          <a:solidFill>
            <a:srgbClr val="FE00BB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2" name="Tekstvak 141"/>
          <p:cNvSpPr txBox="1"/>
          <p:nvPr/>
        </p:nvSpPr>
        <p:spPr>
          <a:xfrm>
            <a:off x="6822300" y="6039348"/>
            <a:ext cx="2520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err="1" smtClean="0">
                <a:latin typeface="Perpetua" pitchFamily="18" charset="0"/>
              </a:rPr>
              <a:t>Waarschuwings</a:t>
            </a:r>
            <a:r>
              <a:rPr lang="nl-NL" sz="1200" b="1" dirty="0" smtClean="0">
                <a:latin typeface="Perpetua" pitchFamily="18" charset="0"/>
              </a:rPr>
              <a:t> aan &amp; stapvoets 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3" name="Ovaal 142"/>
          <p:cNvSpPr/>
          <p:nvPr/>
        </p:nvSpPr>
        <p:spPr>
          <a:xfrm>
            <a:off x="2321700" y="270890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4" name="Tekstvak 143"/>
          <p:cNvSpPr txBox="1"/>
          <p:nvPr/>
        </p:nvSpPr>
        <p:spPr>
          <a:xfrm>
            <a:off x="2501724" y="2708904"/>
            <a:ext cx="360048" cy="307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13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45" name="Ovaal 144"/>
          <p:cNvSpPr/>
          <p:nvPr/>
        </p:nvSpPr>
        <p:spPr>
          <a:xfrm>
            <a:off x="3041796" y="5499276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6" name="Ovaal 145"/>
          <p:cNvSpPr/>
          <p:nvPr/>
        </p:nvSpPr>
        <p:spPr>
          <a:xfrm>
            <a:off x="3491856" y="4959204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53" name="Groep 152"/>
          <p:cNvGrpSpPr/>
          <p:nvPr/>
        </p:nvGrpSpPr>
        <p:grpSpPr>
          <a:xfrm>
            <a:off x="2411712" y="4509144"/>
            <a:ext cx="270036" cy="405767"/>
            <a:chOff x="2501724" y="4823473"/>
            <a:chExt cx="270036" cy="405767"/>
          </a:xfrm>
        </p:grpSpPr>
        <p:sp>
          <p:nvSpPr>
            <p:cNvPr id="147" name="Gelijkbenige driehoek 146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2" name="Ovaal 151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4" name="Groep 153"/>
          <p:cNvGrpSpPr/>
          <p:nvPr/>
        </p:nvGrpSpPr>
        <p:grpSpPr>
          <a:xfrm>
            <a:off x="7272360" y="5409264"/>
            <a:ext cx="270036" cy="405767"/>
            <a:chOff x="2501724" y="4823473"/>
            <a:chExt cx="270036" cy="405767"/>
          </a:xfrm>
        </p:grpSpPr>
        <p:sp>
          <p:nvSpPr>
            <p:cNvPr id="155" name="Gelijkbenige driehoek 154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6" name="Ovaal 155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7" name="Groep 156"/>
          <p:cNvGrpSpPr/>
          <p:nvPr/>
        </p:nvGrpSpPr>
        <p:grpSpPr>
          <a:xfrm>
            <a:off x="7632408" y="1403017"/>
            <a:ext cx="270036" cy="405767"/>
            <a:chOff x="2501724" y="4823473"/>
            <a:chExt cx="270036" cy="405767"/>
          </a:xfrm>
        </p:grpSpPr>
        <p:sp>
          <p:nvSpPr>
            <p:cNvPr id="158" name="Gelijkbenige driehoek 157"/>
            <p:cNvSpPr/>
            <p:nvPr/>
          </p:nvSpPr>
          <p:spPr>
            <a:xfrm>
              <a:off x="2591736" y="4869192"/>
              <a:ext cx="45719" cy="360048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al 158"/>
            <p:cNvSpPr/>
            <p:nvPr/>
          </p:nvSpPr>
          <p:spPr>
            <a:xfrm>
              <a:off x="2501724" y="4823473"/>
              <a:ext cx="270036" cy="4571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1" name="Tekstvak 160"/>
          <p:cNvSpPr txBox="1"/>
          <p:nvPr/>
        </p:nvSpPr>
        <p:spPr>
          <a:xfrm>
            <a:off x="7902444" y="1531785"/>
            <a:ext cx="810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Perpetua" pitchFamily="18" charset="0"/>
              </a:rPr>
              <a:t>Stoplicht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2" name="Tekstvak 161"/>
          <p:cNvSpPr txBox="1"/>
          <p:nvPr/>
        </p:nvSpPr>
        <p:spPr>
          <a:xfrm>
            <a:off x="2501724" y="5101487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10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3" name="Tekstvak 162"/>
          <p:cNvSpPr txBox="1"/>
          <p:nvPr/>
        </p:nvSpPr>
        <p:spPr>
          <a:xfrm>
            <a:off x="6102204" y="5641559"/>
            <a:ext cx="360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latin typeface="Perpetua" pitchFamily="18" charset="0"/>
              </a:rPr>
              <a:t>19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66" name="Tekstvak 165"/>
          <p:cNvSpPr txBox="1"/>
          <p:nvPr/>
        </p:nvSpPr>
        <p:spPr>
          <a:xfrm>
            <a:off x="6732288" y="480098"/>
            <a:ext cx="2250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 smtClean="0">
                <a:latin typeface="Perpetua" pitchFamily="18" charset="0"/>
              </a:rPr>
              <a:t>Kortste blok 7 cm </a:t>
            </a:r>
            <a:endParaRPr lang="nl-NL" sz="1600" b="1" dirty="0">
              <a:latin typeface="Perpetua" pitchFamily="18" charset="0"/>
            </a:endParaRPr>
          </a:p>
        </p:txBody>
      </p:sp>
      <p:cxnSp>
        <p:nvCxnSpPr>
          <p:cNvPr id="164" name="Rechte verbindingslijn 163"/>
          <p:cNvCxnSpPr/>
          <p:nvPr/>
        </p:nvCxnSpPr>
        <p:spPr>
          <a:xfrm rot="10800000">
            <a:off x="3761892" y="5049216"/>
            <a:ext cx="630084" cy="540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5" name="Ovaal 174"/>
          <p:cNvSpPr/>
          <p:nvPr/>
        </p:nvSpPr>
        <p:spPr>
          <a:xfrm>
            <a:off x="4031928" y="5229240"/>
            <a:ext cx="180024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6" name="Ovaal 175"/>
          <p:cNvSpPr/>
          <p:nvPr/>
        </p:nvSpPr>
        <p:spPr>
          <a:xfrm>
            <a:off x="6552264" y="6399396"/>
            <a:ext cx="203308" cy="180024"/>
          </a:xfrm>
          <a:prstGeom prst="ellipse">
            <a:avLst/>
          </a:prstGeom>
          <a:solidFill>
            <a:srgbClr val="FF0000"/>
          </a:solidFill>
          <a:ln>
            <a:solidFill>
              <a:srgbClr val="FE00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7" name="Tekstvak 176"/>
          <p:cNvSpPr txBox="1"/>
          <p:nvPr/>
        </p:nvSpPr>
        <p:spPr>
          <a:xfrm>
            <a:off x="6822300" y="6399396"/>
            <a:ext cx="1440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err="1" smtClean="0">
                <a:latin typeface="Perpetua" pitchFamily="18" charset="0"/>
              </a:rPr>
              <a:t>Waarschuwings</a:t>
            </a:r>
            <a:r>
              <a:rPr lang="nl-NL" sz="1200" b="1" dirty="0" smtClean="0">
                <a:latin typeface="Perpetua" pitchFamily="18" charset="0"/>
              </a:rPr>
              <a:t> uit</a:t>
            </a:r>
            <a:endParaRPr lang="nl-NL" sz="1200" b="1" dirty="0">
              <a:latin typeface="Perpetua" pitchFamily="18" charset="0"/>
            </a:endParaRPr>
          </a:p>
        </p:txBody>
      </p:sp>
      <p:sp>
        <p:nvSpPr>
          <p:cNvPr id="180" name="Tekstvak 179"/>
          <p:cNvSpPr txBox="1"/>
          <p:nvPr/>
        </p:nvSpPr>
        <p:spPr>
          <a:xfrm>
            <a:off x="3041796" y="998676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2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1" name="Tekstvak 180"/>
          <p:cNvSpPr txBox="1"/>
          <p:nvPr/>
        </p:nvSpPr>
        <p:spPr>
          <a:xfrm>
            <a:off x="5652144" y="198880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3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2" name="Tekstvak 181"/>
          <p:cNvSpPr txBox="1"/>
          <p:nvPr/>
        </p:nvSpPr>
        <p:spPr>
          <a:xfrm>
            <a:off x="1421580" y="2732719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3" name="Tekstvak 182"/>
          <p:cNvSpPr txBox="1"/>
          <p:nvPr/>
        </p:nvSpPr>
        <p:spPr>
          <a:xfrm>
            <a:off x="6372240" y="3699036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4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4" name="Tekstvak 183"/>
          <p:cNvSpPr txBox="1"/>
          <p:nvPr/>
        </p:nvSpPr>
        <p:spPr>
          <a:xfrm>
            <a:off x="6732288" y="4599156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5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5" name="Tekstvak 184"/>
          <p:cNvSpPr txBox="1"/>
          <p:nvPr/>
        </p:nvSpPr>
        <p:spPr>
          <a:xfrm>
            <a:off x="6012192" y="4802995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6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6" name="Tekstvak 185"/>
          <p:cNvSpPr txBox="1"/>
          <p:nvPr/>
        </p:nvSpPr>
        <p:spPr>
          <a:xfrm>
            <a:off x="3761892" y="4869192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7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7" name="Tekstvak 186"/>
          <p:cNvSpPr txBox="1"/>
          <p:nvPr/>
        </p:nvSpPr>
        <p:spPr>
          <a:xfrm>
            <a:off x="1781628" y="4779180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9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8" name="Tekstvak 187"/>
          <p:cNvSpPr txBox="1"/>
          <p:nvPr/>
        </p:nvSpPr>
        <p:spPr>
          <a:xfrm>
            <a:off x="2501724" y="3429000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10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89" name="Tekstvak 188"/>
          <p:cNvSpPr txBox="1"/>
          <p:nvPr/>
        </p:nvSpPr>
        <p:spPr>
          <a:xfrm>
            <a:off x="2321700" y="198880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11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0" name="Tekstvak 189"/>
          <p:cNvSpPr txBox="1"/>
          <p:nvPr/>
        </p:nvSpPr>
        <p:spPr>
          <a:xfrm>
            <a:off x="791496" y="378904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12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1" name="Tekstvak 190"/>
          <p:cNvSpPr txBox="1"/>
          <p:nvPr/>
        </p:nvSpPr>
        <p:spPr>
          <a:xfrm>
            <a:off x="2951784" y="4802995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8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5" name="Tekstvak 194"/>
          <p:cNvSpPr txBox="1"/>
          <p:nvPr/>
        </p:nvSpPr>
        <p:spPr>
          <a:xfrm>
            <a:off x="6372240" y="558928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16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6" name="Tekstvak 195"/>
          <p:cNvSpPr txBox="1"/>
          <p:nvPr/>
        </p:nvSpPr>
        <p:spPr>
          <a:xfrm>
            <a:off x="3311832" y="558928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15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7" name="Tekstvak 196"/>
          <p:cNvSpPr txBox="1"/>
          <p:nvPr/>
        </p:nvSpPr>
        <p:spPr>
          <a:xfrm>
            <a:off x="2411712" y="558928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14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8" name="Tekstvak 197"/>
          <p:cNvSpPr txBox="1"/>
          <p:nvPr/>
        </p:nvSpPr>
        <p:spPr>
          <a:xfrm>
            <a:off x="1241556" y="513922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13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199" name="Tekstvak 198"/>
          <p:cNvSpPr txBox="1"/>
          <p:nvPr/>
        </p:nvSpPr>
        <p:spPr>
          <a:xfrm>
            <a:off x="4662012" y="302395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20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200" name="Tekstvak 199"/>
          <p:cNvSpPr txBox="1"/>
          <p:nvPr/>
        </p:nvSpPr>
        <p:spPr>
          <a:xfrm>
            <a:off x="7092336" y="198880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19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201" name="Tekstvak 200"/>
          <p:cNvSpPr txBox="1"/>
          <p:nvPr/>
        </p:nvSpPr>
        <p:spPr>
          <a:xfrm>
            <a:off x="7812432" y="378904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18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202" name="Tekstvak 201"/>
          <p:cNvSpPr txBox="1"/>
          <p:nvPr/>
        </p:nvSpPr>
        <p:spPr>
          <a:xfrm>
            <a:off x="7812432" y="5139228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17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203" name="Tekstvak 202"/>
          <p:cNvSpPr txBox="1"/>
          <p:nvPr/>
        </p:nvSpPr>
        <p:spPr>
          <a:xfrm>
            <a:off x="611472" y="2732719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22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  <p:sp>
        <p:nvSpPr>
          <p:cNvPr id="204" name="Tekstvak 203"/>
          <p:cNvSpPr txBox="1"/>
          <p:nvPr/>
        </p:nvSpPr>
        <p:spPr>
          <a:xfrm>
            <a:off x="1781628" y="302395"/>
            <a:ext cx="540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 smtClean="0">
                <a:solidFill>
                  <a:srgbClr val="B3FFD9"/>
                </a:solidFill>
                <a:latin typeface="Perpetua" pitchFamily="18" charset="0"/>
              </a:rPr>
              <a:t>Blok 21</a:t>
            </a:r>
            <a:endParaRPr lang="nl-NL" sz="1000" dirty="0">
              <a:solidFill>
                <a:srgbClr val="B3FFD9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Grijswaarde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109</Words>
  <Application>Microsoft Office PowerPoint</Application>
  <PresentationFormat>Diavoorstelling (4:3)</PresentationFormat>
  <Paragraphs>65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JMS</dc:creator>
  <cp:lastModifiedBy>JMS</cp:lastModifiedBy>
  <cp:revision>44</cp:revision>
  <dcterms:created xsi:type="dcterms:W3CDTF">2010-07-08T19:34:55Z</dcterms:created>
  <dcterms:modified xsi:type="dcterms:W3CDTF">2010-07-23T10:00:11Z</dcterms:modified>
</cp:coreProperties>
</file>