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9D143-4EF4-4F7F-823E-345017B6B78B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206DA-99B3-4A16-830F-311A746D9F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5041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 dirty="0"/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2ADFA-4E1A-4BD5-BC58-B5CFE4C1BD8E}" type="slidenum">
              <a:rPr lang="nl-NL" altLang="nl-NL"/>
              <a:pPr/>
              <a:t>1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606311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C4827-0ACF-4965-8C43-FD8C91ADCB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E26824A-79DB-4C24-B821-C7B7E2CAE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01CB11A-01F1-468F-8DD9-D7AC008F0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312621-F938-4DD6-9398-C6B7F67F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C825A4-6B5D-4878-BFFA-6B4E80EF4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605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B0055-7D1A-4606-A873-A4D537D43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5CFAA10-6D08-49AD-92E3-722523F46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14C4E6-332E-4E08-8AE4-BC13EBA2D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21F367-9129-4E1C-BE03-005F8C405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CDD462-959D-4A0A-9214-90A51B611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097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D76F700-891E-4F9B-AF11-7548B5C52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6428C5F-05C6-406E-AA0F-E23341B77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242858A-969D-426C-9E16-C2509C263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FB6D18-1001-4603-A11D-AC2A68D9D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7C088B1-2537-456A-A34A-7314D4FD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67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7E1874-4A10-432F-9391-BD9695AC3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C0B8E4-EC35-485F-9166-9E49C8538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0F7FBC-5545-4283-93CD-3F2A8C0CA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BAD6A9-B68D-4579-860C-618C9E1E5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99D10D-8C4F-4933-BD39-F03224824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104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320DFF-1DB3-4247-8DF8-5BFE4037D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DB953B3-85D1-4A7B-9BCA-D0B81D445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1570B9B-BB4F-4096-B5E7-A8BF9E3A6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6B057B-35EF-45A5-96C8-065BEA424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514FF51-A8D3-4613-8C0E-153C8EA7A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868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F9C86-B4F4-4158-99D0-71B5BA510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47130F-9B91-4BC7-A296-8F5DDB743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1E54300-68C2-485C-B472-B79F671D6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2FE5A7-EEC4-419D-A3B1-7313EE844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0EEC626-651D-491A-831D-1E06F3B93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75BBA78-032B-444E-8BBC-A6191982D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621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A35AED-8E2D-48C5-BAB2-C1666EA1B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B34D048-57CB-4060-B35C-B6D3B6A0D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32D4D00-4353-482F-AC29-F5B84C979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6C02F35-BB16-4CE3-89E3-A637EAEE8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98057B9-85D9-48ED-9B02-B6B63D291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4D61B95-69C5-4FE5-BF49-DB90C0FA5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42865C2-6990-4E5C-B1E8-E31797B05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8465991-0E67-45BC-A185-DDFDF2A56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4514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53A6D7-E626-45E0-8F53-17A9F6C0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B569D3D-35C5-4F52-BD68-0EE205FA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2668D3F-97C3-4926-8E2B-95ED7860D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D18F97F-E95A-4F2D-BD78-9902E4E4D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717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EF740E1-F4E3-4CE9-A0E8-9AFE1BE65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DA8A462-10F2-4C2F-9185-0F34EF255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9594A52-55C4-464E-8974-533E614FF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037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4DA7B7-3A5F-486F-9EF8-25D0204BE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095C71-6A2E-4E2F-B4D6-D67B1006F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DF3EC93-5E23-4457-B0B6-56FBE3EF0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B09DAB8-212C-44C6-AC98-39DCED9DE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15D84E4-E0F3-43CD-84B7-BE2B576B8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20145D8-303D-4AFB-B23D-A9920F2E6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863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90D426-D648-4F5E-B95B-72A800E4B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083D531-CB76-4E49-8FAC-843FC7DF22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CA83500-B307-4630-BCD3-F914A86B5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997A39-501E-4CCA-B768-135BAA403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75825F1-4B5C-4CBB-B5E6-70ABA7712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16F1469-0E74-4E87-9E98-98FCB68F0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182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730E7B9-15A7-4A82-890F-DA2AD2FD5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1795F4B-84F0-4332-B65D-AC80FDEA4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CF26B8E-6623-4282-A79A-80EA707CAB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03E33-6F72-40BE-8046-74071821EDD4}" type="datetimeFigureOut">
              <a:rPr lang="nl-NL" smtClean="0"/>
              <a:t>2018-04-13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6BB2B8C-A1C1-4CE1-A22B-C52437FBE9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F75740-D0A9-448A-9DE7-67497590E4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1DABE-4C75-4876-8801-D257E337A4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949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1524000" y="0"/>
            <a:ext cx="9144000" cy="460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nl-NL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3" name="Ondertitel 2"/>
          <p:cNvSpPr txBox="1">
            <a:spLocks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nl-NL" altLang="nl-NL" sz="245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l-NL" altLang="nl-NL" sz="28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Configuratie: </a:t>
            </a:r>
            <a:r>
              <a:rPr lang="nl-NL" altLang="nl-NL" sz="28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drivers / weerstanden</a:t>
            </a:r>
          </a:p>
          <a:p>
            <a:pPr lvl="0"/>
            <a:endParaRPr lang="nl-NL" sz="2000">
              <a:solidFill>
                <a:schemeClr val="bg1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/>
            <a:endParaRPr lang="nl-NL" sz="1500">
              <a:solidFill>
                <a:schemeClr val="bg1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</a:t>
            </a:r>
            <a:r>
              <a:rPr lang="nl-NL" sz="1500" b="1">
                <a:solidFill>
                  <a:srgbClr val="FF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+Vp</a:t>
            </a:r>
            <a:r>
              <a:rPr lang="nl-NL" sz="1500" b="1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nl-NL" sz="1500" b="1">
                <a:solidFill>
                  <a:srgbClr val="FFFF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Source </a:t>
            </a:r>
            <a:r>
              <a:rPr lang="nl-NL" sz="1500" b="1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Sink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─────────────┬───────────┬─────────────────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│      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│          </a:t>
            </a:r>
            <a:r>
              <a:rPr lang="nl-NL" sz="1500" b="1">
                <a:solidFill>
                  <a:srgbClr val="FFFF00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X  lamp</a:t>
            </a:r>
            <a:endParaRPr lang="nl-NL" sz="1500">
              <a:solidFill>
                <a:schemeClr val="bg1"/>
              </a:solidFill>
              <a:latin typeface="Courier New" panose="02070309020205020404" pitchFamily="49" charset="0"/>
              <a:ea typeface="Calibri" pitchFamily="34" charset="0"/>
              <a:cs typeface="Courier New" pitchFamily="49" charset="0"/>
            </a:endParaRP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               ┌─</a:t>
            </a:r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┴</a:t>
            </a:r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─┐    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       ───&gt;────┤   │         │</a:t>
            </a:r>
            <a:endParaRPr lang="nl-NL" sz="1500" b="1">
              <a:solidFill>
                <a:srgbClr val="FFFF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└─┬─┘    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│      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│         ┌─</a:t>
            </a:r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┴</a:t>
            </a:r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─┐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       ───&gt;────────────────┤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                 │         └─┬─┘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                 │      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                 │      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                 │      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                 │           │                            </a:t>
            </a:r>
            <a:r>
              <a:rPr lang="nl-NL" sz="1500" b="1">
                <a:solidFill>
                  <a:srgbClr val="FFFF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a. input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│           │     ┌────────────────┐     </a:t>
            </a:r>
            <a:r>
              <a:rPr lang="nl-NL" sz="1500" b="1">
                <a:solidFill>
                  <a:srgbClr val="FFFF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b. servo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           ───&lt;──&gt;─────────────────────┤ </a:t>
            </a:r>
            <a:r>
              <a:rPr lang="nl-NL" sz="1500" b="1">
                <a:solidFill>
                  <a:schemeClr val="bg1"/>
                </a:solidFill>
                <a:latin typeface="Courier New" panose="02070309020205020404" pitchFamily="49" charset="0"/>
                <a:ea typeface="Calibri" pitchFamily="34" charset="0"/>
                <a:cs typeface="Courier New" pitchFamily="49" charset="0"/>
              </a:rPr>
              <a:t>Weerstandsbank </a:t>
            </a:r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├──────────────</a:t>
            </a:r>
            <a:endParaRPr lang="nl-NL" sz="1500">
              <a:solidFill>
                <a:schemeClr val="bg1"/>
              </a:solidFill>
              <a:latin typeface="Courier New" panose="02070309020205020404" pitchFamily="49" charset="0"/>
              <a:cs typeface="Courier New" pitchFamily="49" charset="0"/>
            </a:endParaRP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│           │     └────────────────┘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│      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</a:t>
            </a:r>
            <a:r>
              <a:rPr lang="nl-NL" sz="1500" b="1">
                <a:solidFill>
                  <a:srgbClr val="FFFF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X  lamp</a:t>
            </a:r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</a:t>
            </a:r>
            <a:r>
              <a:rPr lang="nl-NL" sz="1500" b="1">
                <a:solidFill>
                  <a:srgbClr val="FF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0 V</a:t>
            </a:r>
            <a:r>
              <a:rPr lang="nl-NL" sz="1500" b="1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│           │</a:t>
            </a:r>
          </a:p>
          <a:p>
            <a:pPr lvl="0"/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─────────────</a:t>
            </a:r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┴</a:t>
            </a:r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───────────</a:t>
            </a:r>
            <a:r>
              <a:rPr lang="nl-NL" sz="150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┴</a:t>
            </a:r>
            <a:r>
              <a:rPr lang="nl-NL" sz="1500">
                <a:solidFill>
                  <a:schemeClr val="bg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─────────────────</a:t>
            </a:r>
            <a:endParaRPr lang="nl-NL" sz="1500" b="1" dirty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26209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</Words>
  <Application>Microsoft Office PowerPoint</Application>
  <PresentationFormat>Breedbeeld</PresentationFormat>
  <Paragraphs>26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Martin Hornis</dc:creator>
  <cp:lastModifiedBy>Martin Hornis</cp:lastModifiedBy>
  <cp:revision>33</cp:revision>
  <dcterms:created xsi:type="dcterms:W3CDTF">2018-04-03T23:50:43Z</dcterms:created>
  <dcterms:modified xsi:type="dcterms:W3CDTF">2018-04-13T14:02:00Z</dcterms:modified>
</cp:coreProperties>
</file>