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31" r:id="rId2"/>
    <p:sldId id="506" r:id="rId3"/>
    <p:sldId id="507" r:id="rId4"/>
    <p:sldId id="711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64" d="100"/>
          <a:sy n="64" d="100"/>
        </p:scale>
        <p:origin x="13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288B4D-177D-494D-87A1-54AFBABCD1DF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7EF310D-CA74-4AC8-B2FD-8B4310ACC78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5A83C7-D0CB-4776-BA38-3BB4CFEC3E78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2431BDB-3427-4A43-8C6D-F6771FCEAED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2ADFA-4E1A-4BD5-BC58-B5CFE4C1BD8E}" type="slidenum">
              <a:rPr lang="nl-NL" altLang="nl-NL"/>
              <a:pPr/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947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2ADFA-4E1A-4BD5-BC58-B5CFE4C1BD8E}" type="slidenum">
              <a:rPr lang="nl-NL" altLang="nl-NL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79715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2ADFA-4E1A-4BD5-BC58-B5CFE4C1BD8E}" type="slidenum">
              <a:rPr lang="nl-NL" altLang="nl-NL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5203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2ADFA-4E1A-4BD5-BC58-B5CFE4C1BD8E}" type="slidenum">
              <a:rPr lang="nl-NL" altLang="nl-NL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8831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961E3-C027-4A45-8B73-7B767B737B3E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6AE3-47E9-4404-8DAB-10EB58B120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EC00E-AC36-4CA5-830A-D5A252A2DA9F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CDC1-C47E-463D-BA9C-A5FA9C23B5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3117A-BB06-40BC-945E-8A1F0A079065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18B7-4879-4750-B839-EF95198F0F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042F-E375-41FF-9F21-2435E967978A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CF927-F41C-4BE8-84DD-5DFEF453EF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E1ED3-DFE4-44C1-BEFA-9EB2903D35F1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0693-A3A0-4D76-92DC-44DF2930A6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13B7B-61B8-4F5C-9503-2882AD722B94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30231-8D69-4F8E-8437-57410AE964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C0175-EFE6-4B7F-B26B-63D282470D3A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CC10-D7E2-47CD-A73A-FA13817BC0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EEFC-4ACA-4FAF-A652-F111AE47670A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C4EE-4CEC-432A-868D-F8AEABDB78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34AD3-8F79-4B6E-900C-66F725C7D39D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52D2-795F-4F06-948C-8DBA80B0F6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4939-3AD8-4283-ABEC-09A14E1D98BB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BB040-8272-46CA-A184-4F4A600C35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7D5B-8C92-400B-BF0E-238C20995909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F3C9E-5282-4802-9302-02E2BA35CF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B5D10C-8332-4C7A-9DF0-6FF336D4E4CA}" type="datetimeFigureOut">
              <a:rPr lang="nl-NL"/>
              <a:pPr>
                <a:defRPr/>
              </a:pPr>
              <a:t>2018-04-05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5516FBC-D309-4B5D-A497-60BBAF26FC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0" y="0"/>
            <a:ext cx="9144000" cy="460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Ondertitel 2"/>
          <p:cNvSpPr txBox="1"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nl-NL" altLang="nl-NL" sz="24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altLang="nl-NL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Bootloader</a:t>
            </a:r>
            <a:r>
              <a:rPr lang="nl-NL" altLang="nl-NL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 OC32Config 1</a:t>
            </a:r>
          </a:p>
          <a:p>
            <a:pPr eaLnBrk="1" hangingPunct="1"/>
            <a:endParaRPr lang="nl-NL" altLang="nl-NL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Windows 10</a:t>
            </a: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RS485 </a:t>
            </a: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Rootloader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(met opstartprogramma)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1828800" lvl="3" indent="-457200" eaLnBrk="1" hangingPunct="1">
              <a:buFont typeface="Wingdings" panose="05000000000000000000" pitchFamily="2" charset="2"/>
              <a:buChar char="Ø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VPEB-Bootloader.zip</a:t>
            </a:r>
          </a:p>
          <a:p>
            <a:pPr marL="1828800" lvl="3" indent="-457200" eaLnBrk="1" hangingPunct="1">
              <a:buFont typeface="Wingdings" panose="05000000000000000000" pitchFamily="2" charset="2"/>
              <a:buChar char="Ø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OC32_3010.zip</a:t>
            </a: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1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0" y="0"/>
            <a:ext cx="9144000" cy="460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Ondertitel 2"/>
          <p:cNvSpPr txBox="1"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nl-NL" altLang="nl-NL" sz="24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altLang="nl-NL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Bootloader</a:t>
            </a:r>
            <a:r>
              <a:rPr lang="nl-NL" altLang="nl-NL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 OC32Config 1</a:t>
            </a: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nl-NL" altLang="nl-NL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Geel = aanklikken / invullen</a:t>
            </a:r>
          </a:p>
          <a:p>
            <a:pPr eaLnBrk="1" hangingPunct="1"/>
            <a:endParaRPr lang="nl-NL" altLang="nl-NL" sz="1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 eaLnBrk="1" hangingPunct="1">
              <a:buFont typeface="+mj-lt"/>
              <a:buAutoNum type="arabicParenR"/>
            </a:pP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naar: internet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dinamousers.net</a:t>
            </a:r>
          </a:p>
          <a:p>
            <a:pPr marL="971550" lvl="1" indent="-514350" eaLnBrk="1" hangingPunct="1">
              <a:buFont typeface="+mj-lt"/>
              <a:buAutoNum type="arabicParenR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Welkom / rechts: Aanmelden</a:t>
            </a:r>
          </a:p>
          <a:p>
            <a:pPr marL="1428750" lvl="2" indent="-514350" eaLnBrk="1" hangingPunct="1">
              <a:buFont typeface="Wingdings" panose="05000000000000000000" pitchFamily="2" charset="2"/>
              <a:buChar char="§"/>
            </a:pP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Gebruikernaam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	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&lt;naam&gt;</a:t>
            </a:r>
          </a:p>
          <a:p>
            <a:pPr marL="971550" lvl="1" indent="-514350" eaLnBrk="1" hangingPunct="1">
              <a:buFont typeface="+mj-lt"/>
              <a:buAutoNum type="arabicParenR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Wachtwoord:		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&lt;code&gt;</a:t>
            </a:r>
          </a:p>
          <a:p>
            <a:pPr marL="971550" lvl="1" indent="-514350" eaLnBrk="1" hangingPunct="1">
              <a:buFont typeface="+mj-lt"/>
              <a:buAutoNum type="arabicParenR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Aanmelden</a:t>
            </a:r>
          </a:p>
          <a:p>
            <a:pPr marL="971550" lvl="1" indent="-514350" eaLnBrk="1" hangingPunct="1">
              <a:buFont typeface="+mj-lt"/>
              <a:buAutoNum type="arabicParenR" startAt="5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Bestandsgalerijen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/ Lijst Galerijen / Software / VPEB </a:t>
            </a: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Bootloader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/ VPEB-Bootloader.zip / Opslaan</a:t>
            </a:r>
          </a:p>
          <a:p>
            <a:pPr marL="971550" lvl="1" indent="-514350" eaLnBrk="1" hangingPunct="1">
              <a:buFont typeface="+mj-lt"/>
              <a:buAutoNum type="arabicParenR" startAt="5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Software / Ox32 / OC32 Firmware / OC32_3010.zip / Opslaan</a:t>
            </a:r>
          </a:p>
          <a:p>
            <a:pPr lvl="1" eaLnBrk="1" hangingPunct="1"/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 eaLnBrk="1" hangingPunct="1">
              <a:buFont typeface="+mj-lt"/>
              <a:buAutoNum type="arabicParenR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/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1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0" y="0"/>
            <a:ext cx="9144000" cy="460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Ondertitel 2"/>
          <p:cNvSpPr txBox="1"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nl-NL" altLang="nl-NL" sz="24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altLang="nl-NL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Bootloader</a:t>
            </a:r>
            <a:r>
              <a:rPr lang="nl-NL" altLang="nl-NL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 OC32Config 1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eaLnBrk="1" hangingPunct="1">
              <a:buFont typeface="+mj-lt"/>
              <a:buAutoNum type="arabicParenR" startAt="10"/>
            </a:pPr>
            <a:endParaRPr lang="nl-NL" altLang="nl-NL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 eaLnBrk="1" hangingPunct="1">
              <a:buFont typeface="+mj-lt"/>
              <a:buAutoNum type="arabicParenR" startAt="10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rechtsboven 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Afmelden</a:t>
            </a:r>
            <a:endParaRPr lang="nl-NL" altLang="nl-NL" sz="28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 eaLnBrk="1" hangingPunct="1">
              <a:buFont typeface="+mj-lt"/>
              <a:buAutoNum type="arabicParenR" startAt="10"/>
            </a:pPr>
            <a:r>
              <a:rPr lang="nl-NL" altLang="nl-NL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naar: PC</a:t>
            </a:r>
          </a:p>
          <a:p>
            <a:pPr marL="971550" lvl="1" indent="-514350" eaLnBrk="1" hangingPunct="1">
              <a:buFont typeface="+mj-lt"/>
              <a:buAutoNum type="arabicParenR" startAt="10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ga naar map met downloads</a:t>
            </a:r>
          </a:p>
          <a:p>
            <a:pPr marL="1885950" lvl="3" indent="-514350" eaLnBrk="1" hangingPunct="1">
              <a:buFont typeface="+mj-lt"/>
              <a:buAutoNum type="alphaLcPeriod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VPEB-Bootloader.zip</a:t>
            </a:r>
          </a:p>
          <a:p>
            <a:pPr marL="1885950" lvl="3" indent="-514350" eaLnBrk="1" hangingPunct="1">
              <a:buFont typeface="+mj-lt"/>
              <a:buAutoNum type="alphaLcPeriod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OC32_3010.zip</a:t>
            </a:r>
          </a:p>
          <a:p>
            <a:pPr marL="971550" lvl="1" indent="-514350" eaLnBrk="1" hangingPunct="1">
              <a:buFont typeface="+mj-lt"/>
              <a:buAutoNum type="arabicParenR" startAt="10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rechter muisknop 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Knippen</a:t>
            </a:r>
          </a:p>
          <a:p>
            <a:pPr marL="971550" lvl="1" indent="-514350" eaLnBrk="1" hangingPunct="1">
              <a:buFont typeface="+mj-lt"/>
              <a:buAutoNum type="arabicParenR" startAt="10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ga naar gewenste map</a:t>
            </a:r>
          </a:p>
          <a:p>
            <a:pPr marL="971550" lvl="1" indent="-514350" eaLnBrk="1" hangingPunct="1">
              <a:buFont typeface="+mj-lt"/>
              <a:buAutoNum type="arabicParenR" startAt="10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rechter muisknop 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Plakken</a:t>
            </a:r>
          </a:p>
          <a:p>
            <a:pPr marL="971550" lvl="1" indent="-514350" eaLnBrk="1" hangingPunct="1">
              <a:buFont typeface="+mj-lt"/>
              <a:buAutoNum type="arabicParenR" startAt="10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/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 bwMode="auto">
          <a:xfrm>
            <a:off x="0" y="0"/>
            <a:ext cx="9144000" cy="460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44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Ondertitel 2"/>
          <p:cNvSpPr txBox="1"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nl-NL" altLang="nl-NL" sz="245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NL" altLang="nl-NL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Bootloader</a:t>
            </a:r>
            <a:r>
              <a:rPr lang="nl-NL" altLang="nl-NL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 OC32Config 1</a:t>
            </a:r>
            <a:endParaRPr lang="nl-NL" altLang="nl-NL" sz="2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nl-NL" altLang="nl-NL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971550" lvl="1" indent="-514350" eaLnBrk="1" hangingPunct="1">
              <a:buFont typeface="+mj-lt"/>
              <a:buAutoNum type="arabicParenR" startAt="16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uitpakken:</a:t>
            </a:r>
          </a:p>
          <a:p>
            <a:pPr marL="1885950" lvl="3" indent="-514350" eaLnBrk="1" hangingPunct="1">
              <a:buFont typeface="+mj-lt"/>
              <a:buAutoNum type="alphaLcPeriod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VPEB-Bootloader.zip</a:t>
            </a:r>
          </a:p>
          <a:p>
            <a:pPr marL="1885950" lvl="3" indent="-514350" eaLnBrk="1" hangingPunct="1">
              <a:buFont typeface="+mj-lt"/>
              <a:buAutoNum type="alphaLcPeriod"/>
            </a:pP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OC32_3010.zip</a:t>
            </a:r>
          </a:p>
          <a:p>
            <a:pPr marL="971550" lvl="1" indent="-514350" eaLnBrk="1" hangingPunct="1">
              <a:buFont typeface="+mj-lt"/>
              <a:buAutoNum type="arabicParenR" startAt="16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rechter muisknop </a:t>
            </a:r>
            <a:r>
              <a:rPr lang="nl-NL" altLang="nl-NL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Alles uitpakken</a:t>
            </a:r>
          </a:p>
          <a:p>
            <a:pPr marL="971550" lvl="1" indent="-514350" eaLnBrk="1" hangingPunct="1">
              <a:buFont typeface="+mj-lt"/>
              <a:buAutoNum type="arabicParenR" startAt="16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Een doel selecteren en bestanden</a:t>
            </a:r>
          </a:p>
          <a:p>
            <a:pPr lvl="1" eaLnBrk="1" hangingPunct="1"/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uitpakken </a:t>
            </a:r>
            <a:r>
              <a:rPr lang="nl-NL" altLang="nl-NL" sz="2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Uitpakken</a:t>
            </a: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885950" lvl="3" indent="-514350" eaLnBrk="1" hangingPunct="1">
              <a:buFont typeface="+mj-lt"/>
              <a:buAutoNum type="alphaLcPeriod"/>
            </a:pPr>
            <a:r>
              <a:rPr lang="nl-NL" altLang="nl-NL" sz="2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AVRootloader</a:t>
            </a: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(3x)</a:t>
            </a:r>
          </a:p>
          <a:p>
            <a:pPr marL="1885950" lvl="3" indent="-514350" eaLnBrk="1" hangingPunct="1">
              <a:buFont typeface="+mj-lt"/>
              <a:buAutoNum type="alphaLcPeriod"/>
            </a:pPr>
            <a:r>
              <a:rPr lang="nl-NL" altLang="nl-NL" sz="2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OC32_3010.acy</a:t>
            </a:r>
          </a:p>
          <a:p>
            <a:pPr lvl="2" eaLnBrk="1" hangingPunct="1"/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endParaRPr lang="nl-NL" altLang="nl-NL" sz="2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nl-NL" altLang="nl-N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86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6301</TotalTime>
  <Words>4</Words>
  <Application>Microsoft Office PowerPoint</Application>
  <PresentationFormat>Diavoorstelling (4:3)</PresentationFormat>
  <Paragraphs>52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Office-thema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Hoop</dc:title>
  <dc:creator>Martin Hornis</dc:creator>
  <cp:lastModifiedBy>Martin Hornis</cp:lastModifiedBy>
  <cp:revision>508</cp:revision>
  <dcterms:created xsi:type="dcterms:W3CDTF">2009-07-09T13:51:20Z</dcterms:created>
  <dcterms:modified xsi:type="dcterms:W3CDTF">2018-04-05T14:35:22Z</dcterms:modified>
</cp:coreProperties>
</file>