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631" r:id="rId2"/>
    <p:sldId id="506" r:id="rId3"/>
    <p:sldId id="507" r:id="rId4"/>
    <p:sldId id="711" r:id="rId5"/>
  </p:sldIdLst>
  <p:sldSz cx="9144000" cy="6858000" type="screen4x3"/>
  <p:notesSz cx="6858000" cy="9144000"/>
  <p:defaultTextStyle>
    <a:defPPr>
      <a:defRPr lang="nl-NL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65" autoAdjust="0"/>
    <p:restoredTop sz="94660"/>
  </p:normalViewPr>
  <p:slideViewPr>
    <p:cSldViewPr>
      <p:cViewPr varScale="1">
        <p:scale>
          <a:sx n="64" d="100"/>
          <a:sy n="64" d="100"/>
        </p:scale>
        <p:origin x="1344" y="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1B288B4D-177D-494D-87A1-54AFBABCD1DF}" type="datetimeFigureOut">
              <a:rPr lang="nl-NL"/>
              <a:pPr>
                <a:defRPr/>
              </a:pPr>
              <a:t>2018-04-05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F7EF310D-CA74-4AC8-B2FD-8B4310ACC789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F25A83C7-D0CB-4776-BA38-3BB4CFEC3E78}" type="datetimeFigureOut">
              <a:rPr lang="nl-NL"/>
              <a:pPr>
                <a:defRPr/>
              </a:pPr>
              <a:t>2018-04-05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nl-NL" noProof="0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noProof="0"/>
              <a:t>Klik om de modelstijlen te bewerken</a:t>
            </a:r>
          </a:p>
          <a:p>
            <a:pPr lvl="1"/>
            <a:r>
              <a:rPr lang="nl-NL" noProof="0"/>
              <a:t>Tweede niveau</a:t>
            </a:r>
          </a:p>
          <a:p>
            <a:pPr lvl="2"/>
            <a:r>
              <a:rPr lang="nl-NL" noProof="0"/>
              <a:t>Derde niveau</a:t>
            </a:r>
          </a:p>
          <a:p>
            <a:pPr lvl="3"/>
            <a:r>
              <a:rPr lang="nl-NL" noProof="0"/>
              <a:t>Vierde niveau</a:t>
            </a:r>
          </a:p>
          <a:p>
            <a:pPr lvl="4"/>
            <a:r>
              <a:rPr lang="nl-NL" noProof="0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Calibri" pitchFamily="34" charset="0"/>
              </a:defRPr>
            </a:lvl1pPr>
          </a:lstStyle>
          <a:p>
            <a:pPr>
              <a:defRPr/>
            </a:pPr>
            <a:fld id="{72431BDB-3427-4A43-8C6D-F6771FCEAED0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3" name="Tijdelijke aanduiding voor notiti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nl-NL" altLang="nl-NL"/>
          </a:p>
        </p:txBody>
      </p:sp>
      <p:sp>
        <p:nvSpPr>
          <p:cNvPr id="10244" name="Tijdelijke aanduiding voor dianumm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652ADFA-4E1A-4BD5-BC58-B5CFE4C1BD8E}" type="slidenum">
              <a:rPr lang="nl-NL" altLang="nl-NL"/>
              <a:pPr/>
              <a:t>1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9259478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3" name="Tijdelijke aanduiding voor notiti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nl-NL" altLang="nl-NL"/>
          </a:p>
        </p:txBody>
      </p:sp>
      <p:sp>
        <p:nvSpPr>
          <p:cNvPr id="10244" name="Tijdelijke aanduiding voor dianumm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652ADFA-4E1A-4BD5-BC58-B5CFE4C1BD8E}" type="slidenum">
              <a:rPr lang="nl-NL" altLang="nl-NL"/>
              <a:pPr/>
              <a:t>2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2797151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3" name="Tijdelijke aanduiding voor notiti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nl-NL" altLang="nl-NL"/>
          </a:p>
        </p:txBody>
      </p:sp>
      <p:sp>
        <p:nvSpPr>
          <p:cNvPr id="10244" name="Tijdelijke aanduiding voor dianumm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652ADFA-4E1A-4BD5-BC58-B5CFE4C1BD8E}" type="slidenum">
              <a:rPr lang="nl-NL" altLang="nl-NL"/>
              <a:pPr/>
              <a:t>3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85203270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3" name="Tijdelijke aanduiding voor notiti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nl-NL" altLang="nl-NL"/>
          </a:p>
        </p:txBody>
      </p:sp>
      <p:sp>
        <p:nvSpPr>
          <p:cNvPr id="10244" name="Tijdelijke aanduiding voor dianumm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652ADFA-4E1A-4BD5-BC58-B5CFE4C1BD8E}" type="slidenum">
              <a:rPr lang="nl-NL" altLang="nl-NL"/>
              <a:pPr/>
              <a:t>4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4883149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 om het opmaakprofiel van de modelondertitel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1961E3-C027-4A45-8B73-7B767B737B3E}" type="datetimeFigureOut">
              <a:rPr lang="nl-NL"/>
              <a:pPr>
                <a:defRPr/>
              </a:pPr>
              <a:t>2018-04-05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026AE3-47E9-4404-8DAB-10EB58B120FA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4EC00E-AC36-4CA5-830A-D5A252A2DA9F}" type="datetimeFigureOut">
              <a:rPr lang="nl-NL"/>
              <a:pPr>
                <a:defRPr/>
              </a:pPr>
              <a:t>2018-04-05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85CDC1-C47E-463D-BA9C-A5FA9C23B502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63117A-BB06-40BC-945E-8A1F0A079065}" type="datetimeFigureOut">
              <a:rPr lang="nl-NL"/>
              <a:pPr>
                <a:defRPr/>
              </a:pPr>
              <a:t>2018-04-05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3118B7-4879-4750-B839-EF95198F0F55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77042F-E375-41FF-9F21-2435E967978A}" type="datetimeFigureOut">
              <a:rPr lang="nl-NL"/>
              <a:pPr>
                <a:defRPr/>
              </a:pPr>
              <a:t>2018-04-05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4CF927-F41C-4BE8-84DD-5DFEF453EF52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4E1ED3-DFE4-44C1-BEFA-9EB2903D35F1}" type="datetimeFigureOut">
              <a:rPr lang="nl-NL"/>
              <a:pPr>
                <a:defRPr/>
              </a:pPr>
              <a:t>2018-04-05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310693-A3A0-4D76-92DC-44DF2930A632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D13B7B-61B8-4F5C-9503-2882AD722B94}" type="datetimeFigureOut">
              <a:rPr lang="nl-NL"/>
              <a:pPr>
                <a:defRPr/>
              </a:pPr>
              <a:t>2018-04-05</a:t>
            </a:fld>
            <a:endParaRPr lang="nl-NL"/>
          </a:p>
        </p:txBody>
      </p:sp>
      <p:sp>
        <p:nvSpPr>
          <p:cNvPr id="6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D30231-8D69-4F8E-8437-57410AE96447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0C0175-EFE6-4B7F-B26B-63D282470D3A}" type="datetimeFigureOut">
              <a:rPr lang="nl-NL"/>
              <a:pPr>
                <a:defRPr/>
              </a:pPr>
              <a:t>2018-04-05</a:t>
            </a:fld>
            <a:endParaRPr lang="nl-NL"/>
          </a:p>
        </p:txBody>
      </p:sp>
      <p:sp>
        <p:nvSpPr>
          <p:cNvPr id="8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C4CC10-D7E2-47CD-A73A-FA13817BC0B9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1FEEFC-4ACA-4FAF-A652-F111AE47670A}" type="datetimeFigureOut">
              <a:rPr lang="nl-NL"/>
              <a:pPr>
                <a:defRPr/>
              </a:pPr>
              <a:t>2018-04-05</a:t>
            </a:fld>
            <a:endParaRPr lang="nl-NL"/>
          </a:p>
        </p:txBody>
      </p:sp>
      <p:sp>
        <p:nvSpPr>
          <p:cNvPr id="4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43C4EE-4CEC-432A-868D-F8AEABDB7851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434AD3-8F79-4B6E-900C-66F725C7D39D}" type="datetimeFigureOut">
              <a:rPr lang="nl-NL"/>
              <a:pPr>
                <a:defRPr/>
              </a:pPr>
              <a:t>2018-04-05</a:t>
            </a:fld>
            <a:endParaRPr lang="nl-NL"/>
          </a:p>
        </p:txBody>
      </p:sp>
      <p:sp>
        <p:nvSpPr>
          <p:cNvPr id="3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B352D2-795F-4F06-948C-8DBA80B0F66C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264939-3AD8-4283-ABEC-09A14E1D98BB}" type="datetimeFigureOut">
              <a:rPr lang="nl-NL"/>
              <a:pPr>
                <a:defRPr/>
              </a:pPr>
              <a:t>2018-04-05</a:t>
            </a:fld>
            <a:endParaRPr lang="nl-NL"/>
          </a:p>
        </p:txBody>
      </p:sp>
      <p:sp>
        <p:nvSpPr>
          <p:cNvPr id="6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7BB040-8272-46CA-A184-4F4A600C35DF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nl-NL" noProof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D47D5B-8C92-400B-BF0E-238C20995909}" type="datetimeFigureOut">
              <a:rPr lang="nl-NL"/>
              <a:pPr>
                <a:defRPr/>
              </a:pPr>
              <a:t>2018-04-05</a:t>
            </a:fld>
            <a:endParaRPr lang="nl-NL"/>
          </a:p>
        </p:txBody>
      </p:sp>
      <p:sp>
        <p:nvSpPr>
          <p:cNvPr id="6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6F3C9E-5282-4802-9302-02E2BA35CF71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jdelijke aanduiding voor titel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de stijl te bewerken</a:t>
            </a:r>
          </a:p>
        </p:txBody>
      </p:sp>
      <p:sp>
        <p:nvSpPr>
          <p:cNvPr id="1027" name="Tijdelijke aanduiding voor teks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de modelstijlen te bewerken</a:t>
            </a:r>
          </a:p>
          <a:p>
            <a:pPr lvl="1"/>
            <a:r>
              <a:rPr lang="nl-NL" altLang="nl-NL"/>
              <a:t>Tweede niveau</a:t>
            </a:r>
          </a:p>
          <a:p>
            <a:pPr lvl="2"/>
            <a:r>
              <a:rPr lang="nl-NL" altLang="nl-NL"/>
              <a:t>Derde niveau</a:t>
            </a:r>
          </a:p>
          <a:p>
            <a:pPr lvl="3"/>
            <a:r>
              <a:rPr lang="nl-NL" altLang="nl-NL"/>
              <a:t>Vierde niveau</a:t>
            </a:r>
          </a:p>
          <a:p>
            <a:pPr lvl="4"/>
            <a:r>
              <a:rPr lang="nl-NL" alt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DB5D10C-8332-4C7A-9DF0-6FF336D4E4CA}" type="datetimeFigureOut">
              <a:rPr lang="nl-NL"/>
              <a:pPr>
                <a:defRPr/>
              </a:pPr>
              <a:t>2018-04-05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fld id="{45516FBC-D309-4B5D-A497-60BBAF26FC32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1"/>
          <p:cNvSpPr txBox="1">
            <a:spLocks/>
          </p:cNvSpPr>
          <p:nvPr/>
        </p:nvSpPr>
        <p:spPr bwMode="auto">
          <a:xfrm>
            <a:off x="0" y="0"/>
            <a:ext cx="9144000" cy="46038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>
              <a:defRPr/>
            </a:pPr>
            <a:endParaRPr lang="nl-NL" sz="4400" dirty="0">
              <a:solidFill>
                <a:srgbClr val="FFFF00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5123" name="Ondertitel 2"/>
          <p:cNvSpPr txBox="1">
            <a:spLocks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nl-NL" altLang="nl-NL" sz="245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	</a:t>
            </a:r>
            <a:r>
              <a:rPr lang="nl-NL" altLang="nl-NL" sz="28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Bootloader</a:t>
            </a:r>
            <a:r>
              <a:rPr lang="nl-NL" altLang="nl-NL" sz="2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/ OC32Config 1</a:t>
            </a:r>
          </a:p>
          <a:p>
            <a:pPr eaLnBrk="1" hangingPunct="1"/>
            <a:endParaRPr lang="nl-NL" altLang="nl-NL" sz="2000" b="1" dirty="0">
              <a:solidFill>
                <a:srgbClr val="FF0000"/>
              </a:solidFill>
              <a:latin typeface="Courier New" pitchFamily="49" charset="0"/>
              <a:cs typeface="Courier New" pitchFamily="49" charset="0"/>
            </a:endParaRPr>
          </a:p>
          <a:p>
            <a:pPr marL="1257300" lvl="2" indent="-342900" eaLnBrk="1" hangingPunct="1">
              <a:buFont typeface="Wingdings" panose="05000000000000000000" pitchFamily="2" charset="2"/>
              <a:buChar char="§"/>
            </a:pPr>
            <a:endParaRPr lang="nl-NL" altLang="nl-NL" sz="2800" b="1" dirty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  <a:p>
            <a:pPr marL="1257300" lvl="2" indent="-342900" eaLnBrk="1" hangingPunct="1">
              <a:buFont typeface="Wingdings" panose="05000000000000000000" pitchFamily="2" charset="2"/>
              <a:buChar char="§"/>
            </a:pPr>
            <a:r>
              <a:rPr lang="nl-NL" altLang="nl-NL" sz="28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Windows 10</a:t>
            </a:r>
          </a:p>
          <a:p>
            <a:pPr marL="1257300" lvl="2" indent="-342900" eaLnBrk="1" hangingPunct="1">
              <a:buFont typeface="Wingdings" panose="05000000000000000000" pitchFamily="2" charset="2"/>
              <a:buChar char="§"/>
            </a:pPr>
            <a:endParaRPr lang="nl-NL" altLang="nl-NL" sz="2800" b="1" dirty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  <a:p>
            <a:pPr marL="1257300" lvl="2" indent="-342900" eaLnBrk="1" hangingPunct="1">
              <a:buFont typeface="Wingdings" panose="05000000000000000000" pitchFamily="2" charset="2"/>
              <a:buChar char="§"/>
            </a:pPr>
            <a:r>
              <a:rPr lang="nl-NL" altLang="nl-NL" sz="28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RS485 </a:t>
            </a:r>
          </a:p>
          <a:p>
            <a:pPr marL="1257300" lvl="2" indent="-342900" eaLnBrk="1" hangingPunct="1">
              <a:buFont typeface="Wingdings" panose="05000000000000000000" pitchFamily="2" charset="2"/>
              <a:buChar char="§"/>
            </a:pPr>
            <a:endParaRPr lang="nl-NL" altLang="nl-NL" sz="2800" b="1" dirty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  <a:p>
            <a:pPr marL="1257300" lvl="2" indent="-342900" eaLnBrk="1" hangingPunct="1">
              <a:buFont typeface="Wingdings" panose="05000000000000000000" pitchFamily="2" charset="2"/>
              <a:buChar char="§"/>
            </a:pPr>
            <a:endParaRPr lang="nl-NL" altLang="nl-NL" sz="2800" b="1" dirty="0">
              <a:solidFill>
                <a:srgbClr val="FFFF00"/>
              </a:solidFill>
              <a:latin typeface="Courier New" pitchFamily="49" charset="0"/>
              <a:cs typeface="Courier New" pitchFamily="49" charset="0"/>
            </a:endParaRPr>
          </a:p>
          <a:p>
            <a:pPr marL="1257300" lvl="2" indent="-342900" eaLnBrk="1" hangingPunct="1">
              <a:buFont typeface="Wingdings" panose="05000000000000000000" pitchFamily="2" charset="2"/>
              <a:buChar char="§"/>
            </a:pPr>
            <a:r>
              <a:rPr lang="nl-NL" altLang="nl-NL" sz="2800" b="1" dirty="0" err="1">
                <a:solidFill>
                  <a:srgbClr val="FFFF00"/>
                </a:solidFill>
                <a:latin typeface="Courier New" pitchFamily="49" charset="0"/>
                <a:cs typeface="Courier New" pitchFamily="49" charset="0"/>
              </a:rPr>
              <a:t>Rootloader</a:t>
            </a:r>
            <a:r>
              <a:rPr lang="nl-NL" altLang="nl-NL" sz="2800" b="1" dirty="0">
                <a:solidFill>
                  <a:srgbClr val="FFFF0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nl-NL" altLang="nl-NL" sz="28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(met opstartprogramma)</a:t>
            </a:r>
            <a:endParaRPr lang="nl-NL" altLang="nl-NL" sz="2800" b="1" dirty="0">
              <a:solidFill>
                <a:srgbClr val="FFFF00"/>
              </a:solidFill>
              <a:latin typeface="Courier New" pitchFamily="49" charset="0"/>
              <a:cs typeface="Courier New" pitchFamily="49" charset="0"/>
            </a:endParaRPr>
          </a:p>
          <a:p>
            <a:pPr marL="1828800" lvl="3" indent="-457200" eaLnBrk="1" hangingPunct="1">
              <a:buFont typeface="Wingdings" panose="05000000000000000000" pitchFamily="2" charset="2"/>
              <a:buChar char="Ø"/>
            </a:pPr>
            <a:r>
              <a:rPr lang="nl-NL" altLang="nl-NL" sz="2800" b="1" dirty="0">
                <a:solidFill>
                  <a:srgbClr val="FFFF00"/>
                </a:solidFill>
                <a:latin typeface="Courier New" pitchFamily="49" charset="0"/>
                <a:cs typeface="Courier New" pitchFamily="49" charset="0"/>
              </a:rPr>
              <a:t>VPEB-Bootloader.zip</a:t>
            </a:r>
          </a:p>
          <a:p>
            <a:pPr marL="1828800" lvl="3" indent="-457200" eaLnBrk="1" hangingPunct="1">
              <a:buFont typeface="Wingdings" panose="05000000000000000000" pitchFamily="2" charset="2"/>
              <a:buChar char="Ø"/>
            </a:pPr>
            <a:r>
              <a:rPr lang="nl-NL" altLang="nl-NL" sz="2800" b="1" dirty="0">
                <a:solidFill>
                  <a:srgbClr val="FFFF00"/>
                </a:solidFill>
                <a:latin typeface="Courier New" pitchFamily="49" charset="0"/>
                <a:cs typeface="Courier New" pitchFamily="49" charset="0"/>
              </a:rPr>
              <a:t>OC32_3010.zip</a:t>
            </a:r>
          </a:p>
          <a:p>
            <a:pPr lvl="0"/>
            <a:endParaRPr lang="nl-NL" altLang="nl-NL" sz="1500" dirty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97121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1"/>
          <p:cNvSpPr txBox="1">
            <a:spLocks/>
          </p:cNvSpPr>
          <p:nvPr/>
        </p:nvSpPr>
        <p:spPr bwMode="auto">
          <a:xfrm>
            <a:off x="0" y="0"/>
            <a:ext cx="9144000" cy="46038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>
              <a:defRPr/>
            </a:pPr>
            <a:endParaRPr lang="nl-NL" sz="4400" dirty="0">
              <a:solidFill>
                <a:srgbClr val="FFFF00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5123" name="Ondertitel 2"/>
          <p:cNvSpPr txBox="1">
            <a:spLocks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nl-NL" altLang="nl-NL" sz="245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	</a:t>
            </a:r>
            <a:r>
              <a:rPr lang="nl-NL" altLang="nl-NL" sz="28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Bootloader</a:t>
            </a:r>
            <a:r>
              <a:rPr lang="nl-NL" altLang="nl-NL" sz="2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/ OC32Config 1</a:t>
            </a:r>
            <a:endParaRPr lang="nl-NL" altLang="nl-NL" sz="2800" b="1" dirty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  <a:p>
            <a:pPr eaLnBrk="1" hangingPunct="1"/>
            <a:endParaRPr lang="nl-NL" altLang="nl-NL" sz="2000" b="1" dirty="0">
              <a:solidFill>
                <a:srgbClr val="FF0000"/>
              </a:solidFill>
              <a:latin typeface="Courier New" pitchFamily="49" charset="0"/>
              <a:cs typeface="Courier New" pitchFamily="49" charset="0"/>
            </a:endParaRPr>
          </a:p>
          <a:p>
            <a:pPr eaLnBrk="1" hangingPunct="1"/>
            <a:r>
              <a:rPr lang="nl-NL" altLang="nl-NL" sz="2800" b="1" dirty="0">
                <a:solidFill>
                  <a:srgbClr val="FFFF00"/>
                </a:solidFill>
                <a:latin typeface="Courier New" pitchFamily="49" charset="0"/>
                <a:cs typeface="Courier New" pitchFamily="49" charset="0"/>
              </a:rPr>
              <a:t>  Geel = aanklikken / invullen</a:t>
            </a:r>
          </a:p>
          <a:p>
            <a:pPr eaLnBrk="1" hangingPunct="1"/>
            <a:endParaRPr lang="nl-NL" altLang="nl-NL" sz="1000" b="1" dirty="0">
              <a:solidFill>
                <a:srgbClr val="FFFF00"/>
              </a:solidFill>
              <a:latin typeface="Courier New" pitchFamily="49" charset="0"/>
              <a:cs typeface="Courier New" pitchFamily="49" charset="0"/>
            </a:endParaRPr>
          </a:p>
          <a:p>
            <a:pPr marL="971550" lvl="1" indent="-514350" eaLnBrk="1" hangingPunct="1">
              <a:buFont typeface="+mj-lt"/>
              <a:buAutoNum type="arabicParenR"/>
            </a:pPr>
            <a:r>
              <a:rPr lang="nl-NL" altLang="nl-NL" sz="2800" b="1" dirty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naar: internet</a:t>
            </a:r>
            <a:r>
              <a:rPr lang="nl-NL" altLang="nl-NL" sz="28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-&gt; dinamousers.net</a:t>
            </a:r>
          </a:p>
          <a:p>
            <a:pPr marL="971550" lvl="1" indent="-514350" eaLnBrk="1" hangingPunct="1">
              <a:buFont typeface="+mj-lt"/>
              <a:buAutoNum type="arabicParenR"/>
            </a:pPr>
            <a:r>
              <a:rPr lang="nl-NL" altLang="nl-NL" sz="28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Welkom / rechts: Aanmelden</a:t>
            </a:r>
          </a:p>
          <a:p>
            <a:pPr marL="1428750" lvl="2" indent="-514350" eaLnBrk="1" hangingPunct="1">
              <a:buFont typeface="Wingdings" panose="05000000000000000000" pitchFamily="2" charset="2"/>
              <a:buChar char="§"/>
            </a:pPr>
            <a:r>
              <a:rPr lang="nl-NL" altLang="nl-NL" sz="28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Gebruikernaam</a:t>
            </a:r>
            <a:r>
              <a:rPr lang="nl-NL" altLang="nl-NL" sz="28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:	</a:t>
            </a:r>
            <a:r>
              <a:rPr lang="nl-NL" altLang="nl-NL" sz="2800" b="1" dirty="0">
                <a:solidFill>
                  <a:srgbClr val="FFFF00"/>
                </a:solidFill>
                <a:latin typeface="Courier New" pitchFamily="49" charset="0"/>
                <a:cs typeface="Courier New" pitchFamily="49" charset="0"/>
              </a:rPr>
              <a:t>&lt;naam&gt;</a:t>
            </a:r>
          </a:p>
          <a:p>
            <a:pPr marL="971550" lvl="1" indent="-514350" eaLnBrk="1" hangingPunct="1">
              <a:buFont typeface="+mj-lt"/>
              <a:buAutoNum type="arabicParenR"/>
            </a:pPr>
            <a:r>
              <a:rPr lang="nl-NL" altLang="nl-NL" sz="28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Wachtwoord:		</a:t>
            </a:r>
            <a:r>
              <a:rPr lang="nl-NL" altLang="nl-NL" sz="2800" b="1" dirty="0">
                <a:solidFill>
                  <a:srgbClr val="FFFF00"/>
                </a:solidFill>
                <a:latin typeface="Courier New" pitchFamily="49" charset="0"/>
                <a:cs typeface="Courier New" pitchFamily="49" charset="0"/>
              </a:rPr>
              <a:t>&lt;code&gt;</a:t>
            </a:r>
          </a:p>
          <a:p>
            <a:pPr marL="971550" lvl="1" indent="-514350" eaLnBrk="1" hangingPunct="1">
              <a:buFont typeface="+mj-lt"/>
              <a:buAutoNum type="arabicParenR"/>
            </a:pPr>
            <a:r>
              <a:rPr lang="nl-NL" altLang="nl-NL" sz="2800" b="1" dirty="0">
                <a:solidFill>
                  <a:srgbClr val="FFFF00"/>
                </a:solidFill>
                <a:latin typeface="Courier New" pitchFamily="49" charset="0"/>
                <a:cs typeface="Courier New" pitchFamily="49" charset="0"/>
              </a:rPr>
              <a:t>Aanmelden</a:t>
            </a:r>
          </a:p>
          <a:p>
            <a:pPr marL="971550" lvl="1" indent="-514350" eaLnBrk="1" hangingPunct="1">
              <a:buFont typeface="+mj-lt"/>
              <a:buAutoNum type="arabicParenR" startAt="5"/>
            </a:pPr>
            <a:r>
              <a:rPr lang="nl-NL" altLang="nl-NL" sz="2800" b="1" dirty="0">
                <a:solidFill>
                  <a:srgbClr val="FFFF00"/>
                </a:solidFill>
                <a:latin typeface="Courier New" pitchFamily="49" charset="0"/>
                <a:cs typeface="Courier New" pitchFamily="49" charset="0"/>
              </a:rPr>
              <a:t>Bestandsgalerijen</a:t>
            </a:r>
            <a:r>
              <a:rPr lang="nl-NL" altLang="nl-NL" sz="28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nl-NL" altLang="nl-NL" sz="2800" b="1" dirty="0">
                <a:solidFill>
                  <a:srgbClr val="FFFF00"/>
                </a:solidFill>
                <a:latin typeface="Courier New" pitchFamily="49" charset="0"/>
                <a:cs typeface="Courier New" pitchFamily="49" charset="0"/>
              </a:rPr>
              <a:t>/ Lijst Galerijen / Software / VPEB </a:t>
            </a:r>
            <a:r>
              <a:rPr lang="nl-NL" altLang="nl-NL" sz="2800" b="1" dirty="0" err="1">
                <a:solidFill>
                  <a:srgbClr val="FFFF00"/>
                </a:solidFill>
                <a:latin typeface="Courier New" pitchFamily="49" charset="0"/>
                <a:cs typeface="Courier New" pitchFamily="49" charset="0"/>
              </a:rPr>
              <a:t>Bootloader</a:t>
            </a:r>
            <a:r>
              <a:rPr lang="nl-NL" altLang="nl-NL" sz="2800" b="1" dirty="0">
                <a:solidFill>
                  <a:srgbClr val="FFFF00"/>
                </a:solidFill>
                <a:latin typeface="Courier New" pitchFamily="49" charset="0"/>
                <a:cs typeface="Courier New" pitchFamily="49" charset="0"/>
              </a:rPr>
              <a:t> / VPEB-Bootloader.zip / Opslaan</a:t>
            </a:r>
          </a:p>
          <a:p>
            <a:pPr marL="971550" lvl="1" indent="-514350" eaLnBrk="1" hangingPunct="1">
              <a:buFont typeface="+mj-lt"/>
              <a:buAutoNum type="arabicParenR" startAt="5"/>
            </a:pPr>
            <a:r>
              <a:rPr lang="nl-NL" altLang="nl-NL" sz="2800" b="1" dirty="0">
                <a:solidFill>
                  <a:srgbClr val="FFFF00"/>
                </a:solidFill>
                <a:latin typeface="Courier New" pitchFamily="49" charset="0"/>
                <a:cs typeface="Courier New" pitchFamily="49" charset="0"/>
              </a:rPr>
              <a:t>Software / Ox32 / OC32 Firmware / OC32_3010.zip / Opslaan</a:t>
            </a:r>
          </a:p>
          <a:p>
            <a:pPr lvl="1" eaLnBrk="1" hangingPunct="1"/>
            <a:endParaRPr lang="nl-NL" altLang="nl-NL" sz="2800" b="1" dirty="0">
              <a:solidFill>
                <a:srgbClr val="FFFF00"/>
              </a:solidFill>
              <a:latin typeface="Courier New" pitchFamily="49" charset="0"/>
              <a:cs typeface="Courier New" pitchFamily="49" charset="0"/>
            </a:endParaRPr>
          </a:p>
          <a:p>
            <a:pPr marL="971550" lvl="1" indent="-514350" eaLnBrk="1" hangingPunct="1">
              <a:buFont typeface="+mj-lt"/>
              <a:buAutoNum type="arabicParenR"/>
            </a:pPr>
            <a:endParaRPr lang="nl-NL" altLang="nl-NL" sz="2800" b="1" dirty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  <a:p>
            <a:pPr lvl="2" eaLnBrk="1" hangingPunct="1"/>
            <a:endParaRPr lang="nl-NL" altLang="nl-NL" sz="2800" b="1" dirty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  <a:p>
            <a:pPr marL="1257300" lvl="2" indent="-342900" eaLnBrk="1" hangingPunct="1">
              <a:buFont typeface="Wingdings" panose="05000000000000000000" pitchFamily="2" charset="2"/>
              <a:buChar char="§"/>
            </a:pPr>
            <a:endParaRPr lang="nl-NL" altLang="nl-NL" sz="2800" b="1" dirty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  <a:p>
            <a:pPr lvl="0"/>
            <a:endParaRPr lang="nl-NL" altLang="nl-NL" sz="1500" dirty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95198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1"/>
          <p:cNvSpPr txBox="1">
            <a:spLocks/>
          </p:cNvSpPr>
          <p:nvPr/>
        </p:nvSpPr>
        <p:spPr bwMode="auto">
          <a:xfrm>
            <a:off x="0" y="0"/>
            <a:ext cx="9144000" cy="46038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>
              <a:defRPr/>
            </a:pPr>
            <a:endParaRPr lang="nl-NL" sz="4400" dirty="0">
              <a:solidFill>
                <a:srgbClr val="FFFF00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5123" name="Ondertitel 2"/>
          <p:cNvSpPr txBox="1">
            <a:spLocks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nl-NL" altLang="nl-NL" sz="245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	</a:t>
            </a:r>
            <a:r>
              <a:rPr lang="nl-NL" altLang="nl-NL" sz="28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Bootloader</a:t>
            </a:r>
            <a:r>
              <a:rPr lang="nl-NL" altLang="nl-NL" sz="2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/ OC32Config 1</a:t>
            </a:r>
            <a:endParaRPr lang="nl-NL" altLang="nl-NL" sz="2800" b="1" dirty="0">
              <a:solidFill>
                <a:srgbClr val="FFFF00"/>
              </a:solidFill>
              <a:latin typeface="Courier New" pitchFamily="49" charset="0"/>
              <a:cs typeface="Courier New" pitchFamily="49" charset="0"/>
            </a:endParaRPr>
          </a:p>
          <a:p>
            <a:pPr marL="457200" indent="-457200" eaLnBrk="1" hangingPunct="1">
              <a:buFont typeface="+mj-lt"/>
              <a:buAutoNum type="arabicParenR" startAt="10"/>
            </a:pPr>
            <a:endParaRPr lang="nl-NL" altLang="nl-NL" sz="2000" b="1" dirty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  <a:p>
            <a:pPr marL="971550" lvl="1" indent="-514350" eaLnBrk="1" hangingPunct="1">
              <a:buFont typeface="+mj-lt"/>
              <a:buAutoNum type="arabicParenR" startAt="10"/>
            </a:pPr>
            <a:r>
              <a:rPr lang="nl-NL" altLang="nl-NL" sz="28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rechtsboven </a:t>
            </a:r>
            <a:r>
              <a:rPr lang="nl-NL" altLang="nl-NL" sz="2800" b="1" dirty="0">
                <a:solidFill>
                  <a:srgbClr val="FFFF00"/>
                </a:solidFill>
                <a:latin typeface="Courier New" pitchFamily="49" charset="0"/>
                <a:cs typeface="Courier New" pitchFamily="49" charset="0"/>
              </a:rPr>
              <a:t>Afmelden</a:t>
            </a:r>
            <a:endParaRPr lang="nl-NL" altLang="nl-NL" sz="2800" b="1" dirty="0">
              <a:solidFill>
                <a:srgbClr val="00B0F0"/>
              </a:solidFill>
              <a:latin typeface="Courier New" pitchFamily="49" charset="0"/>
              <a:cs typeface="Courier New" pitchFamily="49" charset="0"/>
            </a:endParaRPr>
          </a:p>
          <a:p>
            <a:pPr marL="971550" lvl="1" indent="-514350" eaLnBrk="1" hangingPunct="1">
              <a:buFont typeface="+mj-lt"/>
              <a:buAutoNum type="arabicParenR" startAt="10"/>
            </a:pPr>
            <a:r>
              <a:rPr lang="nl-NL" altLang="nl-NL" sz="2800" b="1" dirty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 naar: PC</a:t>
            </a:r>
          </a:p>
          <a:p>
            <a:pPr marL="971550" lvl="1" indent="-514350" eaLnBrk="1" hangingPunct="1">
              <a:buFont typeface="+mj-lt"/>
              <a:buAutoNum type="arabicParenR" startAt="10"/>
            </a:pPr>
            <a:r>
              <a:rPr lang="nl-NL" altLang="nl-NL" sz="28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ga naar map met downloads</a:t>
            </a:r>
          </a:p>
          <a:p>
            <a:pPr marL="1885950" lvl="3" indent="-514350" eaLnBrk="1" hangingPunct="1">
              <a:buFont typeface="+mj-lt"/>
              <a:buAutoNum type="alphaLcPeriod"/>
            </a:pPr>
            <a:r>
              <a:rPr lang="nl-NL" altLang="nl-NL" sz="2800" b="1" dirty="0">
                <a:solidFill>
                  <a:srgbClr val="FFFF00"/>
                </a:solidFill>
                <a:latin typeface="Courier New" pitchFamily="49" charset="0"/>
                <a:cs typeface="Courier New" pitchFamily="49" charset="0"/>
              </a:rPr>
              <a:t>VPEB-Bootloader.zip</a:t>
            </a:r>
          </a:p>
          <a:p>
            <a:pPr marL="1885950" lvl="3" indent="-514350" eaLnBrk="1" hangingPunct="1">
              <a:buFont typeface="+mj-lt"/>
              <a:buAutoNum type="alphaLcPeriod"/>
            </a:pPr>
            <a:r>
              <a:rPr lang="nl-NL" altLang="nl-NL" sz="2800" b="1" dirty="0">
                <a:solidFill>
                  <a:srgbClr val="FFFF00"/>
                </a:solidFill>
                <a:latin typeface="Courier New" pitchFamily="49" charset="0"/>
                <a:cs typeface="Courier New" pitchFamily="49" charset="0"/>
              </a:rPr>
              <a:t>OC32_3010.zip</a:t>
            </a:r>
          </a:p>
          <a:p>
            <a:pPr marL="971550" lvl="1" indent="-514350" eaLnBrk="1" hangingPunct="1">
              <a:buFont typeface="+mj-lt"/>
              <a:buAutoNum type="arabicParenR" startAt="10"/>
            </a:pPr>
            <a:r>
              <a:rPr lang="nl-NL" altLang="nl-NL" sz="28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rechter muisknop </a:t>
            </a:r>
            <a:r>
              <a:rPr lang="nl-NL" altLang="nl-NL" sz="2800" b="1" dirty="0">
                <a:solidFill>
                  <a:srgbClr val="FFFF00"/>
                </a:solidFill>
                <a:latin typeface="Courier New" pitchFamily="49" charset="0"/>
                <a:cs typeface="Courier New" pitchFamily="49" charset="0"/>
              </a:rPr>
              <a:t>Knippen</a:t>
            </a:r>
          </a:p>
          <a:p>
            <a:pPr marL="971550" lvl="1" indent="-514350" eaLnBrk="1" hangingPunct="1">
              <a:buFont typeface="+mj-lt"/>
              <a:buAutoNum type="arabicParenR" startAt="10"/>
            </a:pPr>
            <a:r>
              <a:rPr lang="nl-NL" altLang="nl-NL" sz="28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ga naar gewenste map</a:t>
            </a:r>
          </a:p>
          <a:p>
            <a:pPr marL="971550" lvl="1" indent="-514350" eaLnBrk="1" hangingPunct="1">
              <a:buFont typeface="+mj-lt"/>
              <a:buAutoNum type="arabicParenR" startAt="10"/>
            </a:pPr>
            <a:r>
              <a:rPr lang="nl-NL" altLang="nl-NL" sz="28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rechter muisknop </a:t>
            </a:r>
            <a:r>
              <a:rPr lang="nl-NL" altLang="nl-NL" sz="2800" b="1" dirty="0">
                <a:solidFill>
                  <a:srgbClr val="FFFF00"/>
                </a:solidFill>
                <a:latin typeface="Courier New" pitchFamily="49" charset="0"/>
                <a:cs typeface="Courier New" pitchFamily="49" charset="0"/>
              </a:rPr>
              <a:t>Plakken</a:t>
            </a:r>
          </a:p>
          <a:p>
            <a:pPr marL="971550" lvl="1" indent="-514350" eaLnBrk="1" hangingPunct="1">
              <a:buFont typeface="+mj-lt"/>
              <a:buAutoNum type="arabicParenR" startAt="10"/>
            </a:pPr>
            <a:endParaRPr lang="nl-NL" altLang="nl-NL" sz="2800" b="1" dirty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  <a:p>
            <a:pPr lvl="2" eaLnBrk="1" hangingPunct="1"/>
            <a:endParaRPr lang="nl-NL" altLang="nl-NL" sz="2800" b="1" dirty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  <a:p>
            <a:pPr marL="1257300" lvl="2" indent="-342900" eaLnBrk="1" hangingPunct="1">
              <a:buFont typeface="Wingdings" panose="05000000000000000000" pitchFamily="2" charset="2"/>
              <a:buChar char="§"/>
            </a:pPr>
            <a:endParaRPr lang="nl-NL" altLang="nl-NL" sz="2800" b="1" dirty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  <a:p>
            <a:pPr lvl="0"/>
            <a:endParaRPr lang="nl-NL" altLang="nl-NL" sz="1500" dirty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9703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1"/>
          <p:cNvSpPr txBox="1">
            <a:spLocks/>
          </p:cNvSpPr>
          <p:nvPr/>
        </p:nvSpPr>
        <p:spPr bwMode="auto">
          <a:xfrm>
            <a:off x="0" y="0"/>
            <a:ext cx="9144000" cy="46038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>
              <a:defRPr/>
            </a:pPr>
            <a:endParaRPr lang="nl-NL" sz="4400" dirty="0">
              <a:solidFill>
                <a:srgbClr val="FFFF00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5123" name="Ondertitel 2"/>
          <p:cNvSpPr txBox="1">
            <a:spLocks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nl-NL" altLang="nl-NL" sz="245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	</a:t>
            </a:r>
            <a:r>
              <a:rPr lang="nl-NL" altLang="nl-NL" sz="28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Bootloader</a:t>
            </a:r>
            <a:r>
              <a:rPr lang="nl-NL" altLang="nl-NL" sz="2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/ OC32Config 1</a:t>
            </a:r>
            <a:endParaRPr lang="nl-NL" altLang="nl-NL" sz="2800" b="1" dirty="0">
              <a:solidFill>
                <a:srgbClr val="FFFF00"/>
              </a:solidFill>
              <a:latin typeface="Courier New" pitchFamily="49" charset="0"/>
              <a:cs typeface="Courier New" pitchFamily="49" charset="0"/>
            </a:endParaRPr>
          </a:p>
          <a:p>
            <a:pPr eaLnBrk="1" hangingPunct="1"/>
            <a:endParaRPr lang="nl-NL" altLang="nl-NL" sz="2000" b="1" dirty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  <a:p>
            <a:pPr marL="971550" lvl="1" indent="-514350" eaLnBrk="1" hangingPunct="1">
              <a:buFont typeface="+mj-lt"/>
              <a:buAutoNum type="arabicParenR" startAt="16"/>
            </a:pPr>
            <a:r>
              <a:rPr lang="nl-NL" altLang="nl-NL" sz="28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uitpakken:</a:t>
            </a:r>
          </a:p>
          <a:p>
            <a:pPr marL="1885950" lvl="3" indent="-514350" eaLnBrk="1" hangingPunct="1">
              <a:buFont typeface="+mj-lt"/>
              <a:buAutoNum type="alphaLcPeriod"/>
            </a:pPr>
            <a:r>
              <a:rPr lang="nl-NL" altLang="nl-NL" sz="2800" b="1" dirty="0">
                <a:solidFill>
                  <a:srgbClr val="FFFF00"/>
                </a:solidFill>
                <a:latin typeface="Courier New" pitchFamily="49" charset="0"/>
                <a:cs typeface="Courier New" pitchFamily="49" charset="0"/>
              </a:rPr>
              <a:t>VPEB-Bootloader.zip</a:t>
            </a:r>
          </a:p>
          <a:p>
            <a:pPr marL="1885950" lvl="3" indent="-514350" eaLnBrk="1" hangingPunct="1">
              <a:buFont typeface="+mj-lt"/>
              <a:buAutoNum type="alphaLcPeriod"/>
            </a:pPr>
            <a:r>
              <a:rPr lang="nl-NL" altLang="nl-NL" sz="2800" b="1" dirty="0">
                <a:solidFill>
                  <a:srgbClr val="FFFF00"/>
                </a:solidFill>
                <a:latin typeface="Courier New" pitchFamily="49" charset="0"/>
                <a:cs typeface="Courier New" pitchFamily="49" charset="0"/>
              </a:rPr>
              <a:t>OC32_3010.zip</a:t>
            </a:r>
          </a:p>
          <a:p>
            <a:pPr marL="971550" lvl="1" indent="-514350" eaLnBrk="1" hangingPunct="1">
              <a:buFont typeface="+mj-lt"/>
              <a:buAutoNum type="arabicParenR" startAt="16"/>
            </a:pPr>
            <a:r>
              <a:rPr lang="nl-NL" altLang="nl-NL" sz="28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rechter muisknop </a:t>
            </a:r>
            <a:r>
              <a:rPr lang="nl-NL" altLang="nl-NL" sz="2800" b="1" dirty="0">
                <a:solidFill>
                  <a:srgbClr val="FFFF00"/>
                </a:solidFill>
                <a:latin typeface="Courier New" pitchFamily="49" charset="0"/>
                <a:cs typeface="Courier New" pitchFamily="49" charset="0"/>
              </a:rPr>
              <a:t>Alles uitpakken</a:t>
            </a:r>
          </a:p>
          <a:p>
            <a:pPr marL="971550" lvl="1" indent="-514350" eaLnBrk="1" hangingPunct="1">
              <a:buFont typeface="+mj-lt"/>
              <a:buAutoNum type="arabicParenR" startAt="16"/>
            </a:pPr>
            <a:r>
              <a:rPr lang="nl-NL" altLang="nl-NL" sz="28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Een doel selecteren en bestanden</a:t>
            </a:r>
          </a:p>
          <a:p>
            <a:pPr lvl="1" eaLnBrk="1" hangingPunct="1"/>
            <a:r>
              <a:rPr lang="nl-NL" altLang="nl-NL" sz="28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  uitpakken </a:t>
            </a:r>
            <a:r>
              <a:rPr lang="nl-NL" altLang="nl-NL" sz="2800" b="1" dirty="0" err="1">
                <a:solidFill>
                  <a:srgbClr val="FFFF00"/>
                </a:solidFill>
                <a:latin typeface="Courier New" pitchFamily="49" charset="0"/>
                <a:cs typeface="Courier New" pitchFamily="49" charset="0"/>
              </a:rPr>
              <a:t>Uitpakken</a:t>
            </a:r>
            <a:endParaRPr lang="nl-NL" altLang="nl-NL" sz="2800" b="1" dirty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  <a:p>
            <a:pPr marL="1885950" lvl="3" indent="-514350" eaLnBrk="1" hangingPunct="1">
              <a:buFont typeface="+mj-lt"/>
              <a:buAutoNum type="alphaLcPeriod"/>
            </a:pPr>
            <a:r>
              <a:rPr lang="nl-NL" altLang="nl-NL" sz="28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AVRootloader</a:t>
            </a:r>
            <a:r>
              <a:rPr lang="nl-NL" altLang="nl-NL" sz="28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(3x)</a:t>
            </a:r>
          </a:p>
          <a:p>
            <a:pPr marL="1885950" lvl="3" indent="-514350" eaLnBrk="1" hangingPunct="1">
              <a:buFont typeface="+mj-lt"/>
              <a:buAutoNum type="alphaLcPeriod"/>
            </a:pPr>
            <a:r>
              <a:rPr lang="nl-NL" altLang="nl-NL" sz="28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OC32_3010.acy</a:t>
            </a:r>
          </a:p>
          <a:p>
            <a:pPr lvl="2" eaLnBrk="1" hangingPunct="1"/>
            <a:endParaRPr lang="nl-NL" altLang="nl-NL" sz="2800" b="1" dirty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  <a:p>
            <a:pPr marL="1257300" lvl="2" indent="-342900" eaLnBrk="1" hangingPunct="1">
              <a:buFont typeface="Wingdings" panose="05000000000000000000" pitchFamily="2" charset="2"/>
              <a:buChar char="§"/>
            </a:pPr>
            <a:endParaRPr lang="nl-NL" altLang="nl-NL" sz="2800" b="1" dirty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  <a:p>
            <a:pPr lvl="0"/>
            <a:endParaRPr lang="nl-NL" altLang="nl-NL" sz="1500" dirty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99863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6301</TotalTime>
  <Words>4</Words>
  <Application>Microsoft Office PowerPoint</Application>
  <PresentationFormat>Diavoorstelling (4:3)</PresentationFormat>
  <Paragraphs>52</Paragraphs>
  <Slides>4</Slides>
  <Notes>4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4</vt:i4>
      </vt:variant>
    </vt:vector>
  </HeadingPairs>
  <TitlesOfParts>
    <vt:vector size="9" baseType="lpstr">
      <vt:lpstr>Arial</vt:lpstr>
      <vt:lpstr>Calibri</vt:lpstr>
      <vt:lpstr>Courier New</vt:lpstr>
      <vt:lpstr>Wingdings</vt:lpstr>
      <vt:lpstr>Office-thema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Hoop</dc:title>
  <dc:creator>Martin Hornis</dc:creator>
  <cp:lastModifiedBy>Martin Hornis</cp:lastModifiedBy>
  <cp:revision>508</cp:revision>
  <dcterms:created xsi:type="dcterms:W3CDTF">2009-07-09T13:51:20Z</dcterms:created>
  <dcterms:modified xsi:type="dcterms:W3CDTF">2018-04-05T14:35:22Z</dcterms:modified>
</cp:coreProperties>
</file>