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00BB"/>
    <a:srgbClr val="28BC00"/>
    <a:srgbClr val="00001E"/>
    <a:srgbClr val="00002A"/>
    <a:srgbClr val="0000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98" autoAdjust="0"/>
  </p:normalViewPr>
  <p:slideViewPr>
    <p:cSldViewPr>
      <p:cViewPr varScale="1">
        <p:scale>
          <a:sx n="71" d="100"/>
          <a:sy n="71" d="100"/>
        </p:scale>
        <p:origin x="-108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2171838" cy="9217183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7A2C4-DE7F-41B8-8C7A-CA89A3899900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8F082-581C-4F59-BAFB-6440251078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8F082-581C-4F59-BAFB-6440251078D8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ADB98-DB61-4C1B-9B95-5FFB5A8042FB}" type="datetimeFigureOut">
              <a:rPr lang="nl-NL" smtClean="0"/>
              <a:pPr/>
              <a:t>9-7-2010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echte verbindingslijn 10"/>
          <p:cNvCxnSpPr/>
          <p:nvPr/>
        </p:nvCxnSpPr>
        <p:spPr>
          <a:xfrm rot="16200000" flipH="1">
            <a:off x="1421580" y="4869192"/>
            <a:ext cx="720096" cy="7200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Rechte verbindingslijn 19"/>
          <p:cNvCxnSpPr/>
          <p:nvPr/>
        </p:nvCxnSpPr>
        <p:spPr>
          <a:xfrm>
            <a:off x="2141676" y="5589288"/>
            <a:ext cx="5310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rot="5400000" flipH="1" flipV="1">
            <a:off x="7452384" y="4869192"/>
            <a:ext cx="720096" cy="7200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 rot="16200000" flipV="1">
            <a:off x="-603690" y="2843922"/>
            <a:ext cx="3600480" cy="45006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rot="5400000" flipH="1" flipV="1">
            <a:off x="971520" y="548616"/>
            <a:ext cx="720096" cy="720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/>
        </p:nvCxnSpPr>
        <p:spPr>
          <a:xfrm>
            <a:off x="1691616" y="548616"/>
            <a:ext cx="4320576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 rot="16200000" flipH="1">
            <a:off x="6012192" y="548616"/>
            <a:ext cx="720096" cy="720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Rechte verbindingslijn 31"/>
          <p:cNvCxnSpPr/>
          <p:nvPr/>
        </p:nvCxnSpPr>
        <p:spPr>
          <a:xfrm rot="16200000" flipV="1">
            <a:off x="5652144" y="2348856"/>
            <a:ext cx="3600480" cy="1440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 rot="16200000" flipH="1">
            <a:off x="5112072" y="2528880"/>
            <a:ext cx="3060408" cy="126016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/>
          <p:nvPr/>
        </p:nvCxnSpPr>
        <p:spPr>
          <a:xfrm rot="5400000" flipH="1" flipV="1">
            <a:off x="7092336" y="4689168"/>
            <a:ext cx="180024" cy="180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Rechte verbindingslijn 42"/>
          <p:cNvCxnSpPr/>
          <p:nvPr/>
        </p:nvCxnSpPr>
        <p:spPr>
          <a:xfrm rot="10800000">
            <a:off x="5742156" y="4869192"/>
            <a:ext cx="13501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Rechte verbindingslijn 44"/>
          <p:cNvCxnSpPr/>
          <p:nvPr/>
        </p:nvCxnSpPr>
        <p:spPr>
          <a:xfrm rot="5400000">
            <a:off x="5292096" y="4869192"/>
            <a:ext cx="450060" cy="4500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Rechte verbindingslijn 47"/>
          <p:cNvCxnSpPr/>
          <p:nvPr/>
        </p:nvCxnSpPr>
        <p:spPr>
          <a:xfrm rot="10800000">
            <a:off x="2591736" y="5319252"/>
            <a:ext cx="27003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Rechte verbindingslijn 49"/>
          <p:cNvCxnSpPr/>
          <p:nvPr/>
        </p:nvCxnSpPr>
        <p:spPr>
          <a:xfrm rot="16200000" flipV="1">
            <a:off x="2096670" y="4824186"/>
            <a:ext cx="540072" cy="4500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Rechte verbindingslijn 51"/>
          <p:cNvCxnSpPr/>
          <p:nvPr/>
        </p:nvCxnSpPr>
        <p:spPr>
          <a:xfrm rot="16200000" flipV="1">
            <a:off x="1781628" y="4419132"/>
            <a:ext cx="630084" cy="900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Rechte verbindingslijn 56"/>
          <p:cNvCxnSpPr/>
          <p:nvPr/>
        </p:nvCxnSpPr>
        <p:spPr>
          <a:xfrm rot="16200000" flipH="1">
            <a:off x="566466" y="2663898"/>
            <a:ext cx="2610348" cy="36004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Rechte verbindingslijn 58"/>
          <p:cNvCxnSpPr/>
          <p:nvPr/>
        </p:nvCxnSpPr>
        <p:spPr>
          <a:xfrm rot="5400000" flipH="1" flipV="1">
            <a:off x="1691616" y="1268712"/>
            <a:ext cx="270036" cy="27003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Rechte verbindingslijn 61"/>
          <p:cNvCxnSpPr/>
          <p:nvPr/>
        </p:nvCxnSpPr>
        <p:spPr>
          <a:xfrm>
            <a:off x="1961652" y="1268712"/>
            <a:ext cx="3690492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Rechte verbindingslijn 63"/>
          <p:cNvCxnSpPr/>
          <p:nvPr/>
        </p:nvCxnSpPr>
        <p:spPr>
          <a:xfrm rot="16200000" flipH="1">
            <a:off x="5652144" y="1268712"/>
            <a:ext cx="360048" cy="36004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" name="Tekstvak 64"/>
          <p:cNvSpPr txBox="1"/>
          <p:nvPr/>
        </p:nvSpPr>
        <p:spPr>
          <a:xfrm>
            <a:off x="3491856" y="4689168"/>
            <a:ext cx="1260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FFC000"/>
                </a:solidFill>
                <a:latin typeface="Perpetua" pitchFamily="18" charset="0"/>
              </a:rPr>
              <a:t>Wegversmalling</a:t>
            </a:r>
            <a:endParaRPr lang="nl-NL" sz="1200" b="1" dirty="0">
              <a:solidFill>
                <a:srgbClr val="FFC000"/>
              </a:solidFill>
              <a:latin typeface="Perpetua" pitchFamily="18" charset="0"/>
            </a:endParaRPr>
          </a:p>
        </p:txBody>
      </p:sp>
      <p:cxnSp>
        <p:nvCxnSpPr>
          <p:cNvPr id="69" name="Rechte verbindingslijn 68"/>
          <p:cNvCxnSpPr/>
          <p:nvPr/>
        </p:nvCxnSpPr>
        <p:spPr>
          <a:xfrm rot="16200000" flipH="1">
            <a:off x="1691616" y="1538748"/>
            <a:ext cx="630084" cy="63008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Rechte verbindingslijn 71"/>
          <p:cNvCxnSpPr/>
          <p:nvPr/>
        </p:nvCxnSpPr>
        <p:spPr>
          <a:xfrm rot="16200000" flipH="1">
            <a:off x="1736622" y="2753910"/>
            <a:ext cx="1350180" cy="180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Rechte verbindingslijn 73"/>
          <p:cNvCxnSpPr/>
          <p:nvPr/>
        </p:nvCxnSpPr>
        <p:spPr>
          <a:xfrm rot="5400000" flipH="1" flipV="1">
            <a:off x="1916646" y="3654030"/>
            <a:ext cx="720096" cy="4500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Tekstvak 76"/>
          <p:cNvSpPr txBox="1"/>
          <p:nvPr/>
        </p:nvSpPr>
        <p:spPr>
          <a:xfrm>
            <a:off x="2141676" y="4052121"/>
            <a:ext cx="630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FFC000"/>
                </a:solidFill>
                <a:latin typeface="Perpetua" pitchFamily="18" charset="0"/>
              </a:rPr>
              <a:t>Wissel</a:t>
            </a:r>
            <a:endParaRPr lang="nl-NL" sz="1200" b="1" dirty="0">
              <a:solidFill>
                <a:srgbClr val="FFC000"/>
              </a:solidFill>
              <a:latin typeface="Perpetua" pitchFamily="18" charset="0"/>
            </a:endParaRPr>
          </a:p>
        </p:txBody>
      </p:sp>
      <p:sp>
        <p:nvSpPr>
          <p:cNvPr id="78" name="Tekstvak 77"/>
          <p:cNvSpPr txBox="1"/>
          <p:nvPr/>
        </p:nvSpPr>
        <p:spPr>
          <a:xfrm>
            <a:off x="2411712" y="2708904"/>
            <a:ext cx="1260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FFC000"/>
                </a:solidFill>
                <a:latin typeface="Perpetua" pitchFamily="18" charset="0"/>
              </a:rPr>
              <a:t>Schaduwstation</a:t>
            </a:r>
            <a:endParaRPr lang="nl-NL" sz="1200" b="1" dirty="0">
              <a:solidFill>
                <a:srgbClr val="FFC000"/>
              </a:solidFill>
              <a:latin typeface="Perpetua" pitchFamily="18" charset="0"/>
            </a:endParaRPr>
          </a:p>
        </p:txBody>
      </p:sp>
      <p:cxnSp>
        <p:nvCxnSpPr>
          <p:cNvPr id="80" name="Rechte verbindingslijn met pijl 79"/>
          <p:cNvCxnSpPr/>
          <p:nvPr/>
        </p:nvCxnSpPr>
        <p:spPr>
          <a:xfrm rot="16200000" flipH="1">
            <a:off x="5742156" y="2978940"/>
            <a:ext cx="900120" cy="360048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echte verbindingslijn met pijl 83"/>
          <p:cNvCxnSpPr/>
          <p:nvPr/>
        </p:nvCxnSpPr>
        <p:spPr>
          <a:xfrm rot="16200000" flipV="1">
            <a:off x="7362372" y="2618892"/>
            <a:ext cx="900120" cy="360048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chte verbindingslijn 92"/>
          <p:cNvCxnSpPr/>
          <p:nvPr/>
        </p:nvCxnSpPr>
        <p:spPr>
          <a:xfrm>
            <a:off x="1061532" y="4599156"/>
            <a:ext cx="1440192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echte verbindingslijn 96"/>
          <p:cNvCxnSpPr/>
          <p:nvPr/>
        </p:nvCxnSpPr>
        <p:spPr>
          <a:xfrm>
            <a:off x="6912312" y="4599156"/>
            <a:ext cx="1440192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kstvak 97"/>
          <p:cNvSpPr txBox="1"/>
          <p:nvPr/>
        </p:nvSpPr>
        <p:spPr>
          <a:xfrm>
            <a:off x="431448" y="4419132"/>
            <a:ext cx="630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B0F0"/>
                </a:solidFill>
                <a:latin typeface="Perpetua" pitchFamily="18" charset="0"/>
              </a:rPr>
              <a:t>Tunnel</a:t>
            </a:r>
            <a:endParaRPr lang="nl-NL" sz="1200" b="1" dirty="0">
              <a:solidFill>
                <a:srgbClr val="00B0F0"/>
              </a:solidFill>
              <a:latin typeface="Perpetua" pitchFamily="18" charset="0"/>
            </a:endParaRPr>
          </a:p>
        </p:txBody>
      </p:sp>
      <p:sp>
        <p:nvSpPr>
          <p:cNvPr id="99" name="Tekstvak 98"/>
          <p:cNvSpPr txBox="1"/>
          <p:nvPr/>
        </p:nvSpPr>
        <p:spPr>
          <a:xfrm>
            <a:off x="8532528" y="4419132"/>
            <a:ext cx="630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B0F0"/>
                </a:solidFill>
                <a:latin typeface="Perpetua" pitchFamily="18" charset="0"/>
              </a:rPr>
              <a:t>Tunnel</a:t>
            </a:r>
            <a:endParaRPr lang="nl-NL" sz="1200" b="1" dirty="0">
              <a:solidFill>
                <a:srgbClr val="00B0F0"/>
              </a:solidFill>
              <a:latin typeface="Perpetua" pitchFamily="18" charset="0"/>
            </a:endParaRPr>
          </a:p>
        </p:txBody>
      </p:sp>
      <p:sp>
        <p:nvSpPr>
          <p:cNvPr id="101" name="Ovaal 100"/>
          <p:cNvSpPr/>
          <p:nvPr/>
        </p:nvSpPr>
        <p:spPr>
          <a:xfrm>
            <a:off x="1241556" y="4239108"/>
            <a:ext cx="180024" cy="180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" name="Ovaal 101"/>
          <p:cNvSpPr/>
          <p:nvPr/>
        </p:nvSpPr>
        <p:spPr>
          <a:xfrm>
            <a:off x="1151544" y="342900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3" name="Ovaal 102"/>
          <p:cNvSpPr/>
          <p:nvPr/>
        </p:nvSpPr>
        <p:spPr>
          <a:xfrm>
            <a:off x="881508" y="1268712"/>
            <a:ext cx="180024" cy="18002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4" name="Ovaal 103"/>
          <p:cNvSpPr/>
          <p:nvPr/>
        </p:nvSpPr>
        <p:spPr>
          <a:xfrm>
            <a:off x="3041796" y="458604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5" name="Ovaal 104"/>
          <p:cNvSpPr/>
          <p:nvPr/>
        </p:nvSpPr>
        <p:spPr>
          <a:xfrm>
            <a:off x="7002324" y="4149096"/>
            <a:ext cx="180024" cy="180024"/>
          </a:xfrm>
          <a:prstGeom prst="ellipse">
            <a:avLst/>
          </a:prstGeom>
          <a:solidFill>
            <a:srgbClr val="28BC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6" name="Ovaal 105"/>
          <p:cNvSpPr/>
          <p:nvPr/>
        </p:nvSpPr>
        <p:spPr>
          <a:xfrm>
            <a:off x="6282228" y="818652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7" name="Ovaal 106"/>
          <p:cNvSpPr/>
          <p:nvPr/>
        </p:nvSpPr>
        <p:spPr>
          <a:xfrm>
            <a:off x="7542396" y="342900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8" name="Ovaal 107"/>
          <p:cNvSpPr/>
          <p:nvPr/>
        </p:nvSpPr>
        <p:spPr>
          <a:xfrm>
            <a:off x="7992456" y="4869194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9" name="Ovaal 108"/>
          <p:cNvSpPr/>
          <p:nvPr/>
        </p:nvSpPr>
        <p:spPr>
          <a:xfrm>
            <a:off x="1871640" y="5319252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0" name="Ovaal 109"/>
          <p:cNvSpPr/>
          <p:nvPr/>
        </p:nvSpPr>
        <p:spPr>
          <a:xfrm>
            <a:off x="5382108" y="549927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1" name="Ovaal 110"/>
          <p:cNvSpPr/>
          <p:nvPr/>
        </p:nvSpPr>
        <p:spPr>
          <a:xfrm>
            <a:off x="6192216" y="549927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2" name="Ovaal 111"/>
          <p:cNvSpPr/>
          <p:nvPr/>
        </p:nvSpPr>
        <p:spPr>
          <a:xfrm>
            <a:off x="6912312" y="5499276"/>
            <a:ext cx="180024" cy="180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5" name="Ovaal 114"/>
          <p:cNvSpPr/>
          <p:nvPr/>
        </p:nvSpPr>
        <p:spPr>
          <a:xfrm>
            <a:off x="2411712" y="324897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6" name="Ovaal 115"/>
          <p:cNvSpPr/>
          <p:nvPr/>
        </p:nvSpPr>
        <p:spPr>
          <a:xfrm>
            <a:off x="2051664" y="4509144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Ovaal 116"/>
          <p:cNvSpPr/>
          <p:nvPr/>
        </p:nvSpPr>
        <p:spPr>
          <a:xfrm>
            <a:off x="3041796" y="5229240"/>
            <a:ext cx="180024" cy="180024"/>
          </a:xfrm>
          <a:prstGeom prst="ellipse">
            <a:avLst/>
          </a:prstGeom>
          <a:solidFill>
            <a:srgbClr val="28BC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9" name="Ovaal 118"/>
          <p:cNvSpPr/>
          <p:nvPr/>
        </p:nvSpPr>
        <p:spPr>
          <a:xfrm>
            <a:off x="6012192" y="4779180"/>
            <a:ext cx="180024" cy="180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0" name="Ovaal 119"/>
          <p:cNvSpPr/>
          <p:nvPr/>
        </p:nvSpPr>
        <p:spPr>
          <a:xfrm>
            <a:off x="6732288" y="477918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1" name="Ovaal 120"/>
          <p:cNvSpPr/>
          <p:nvPr/>
        </p:nvSpPr>
        <p:spPr>
          <a:xfrm>
            <a:off x="1781628" y="1268712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2" name="Ovaal 121"/>
          <p:cNvSpPr/>
          <p:nvPr/>
        </p:nvSpPr>
        <p:spPr>
          <a:xfrm>
            <a:off x="6462252" y="2888928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3" name="Ovaal 122"/>
          <p:cNvSpPr/>
          <p:nvPr/>
        </p:nvSpPr>
        <p:spPr>
          <a:xfrm>
            <a:off x="1871640" y="3158964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4" name="Ovaal 123"/>
          <p:cNvSpPr/>
          <p:nvPr/>
        </p:nvSpPr>
        <p:spPr>
          <a:xfrm>
            <a:off x="4842036" y="117870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5" name="Ovaal 124"/>
          <p:cNvSpPr/>
          <p:nvPr/>
        </p:nvSpPr>
        <p:spPr>
          <a:xfrm>
            <a:off x="5382108" y="5049216"/>
            <a:ext cx="180024" cy="180024"/>
          </a:xfrm>
          <a:prstGeom prst="ellipse">
            <a:avLst/>
          </a:prstGeom>
          <a:solidFill>
            <a:srgbClr val="FE00BB"/>
          </a:solidFill>
          <a:ln>
            <a:solidFill>
              <a:srgbClr val="FE00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6" name="Tekstvak 125"/>
          <p:cNvSpPr txBox="1"/>
          <p:nvPr/>
        </p:nvSpPr>
        <p:spPr>
          <a:xfrm>
            <a:off x="6732288" y="188568"/>
            <a:ext cx="2250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 err="1" smtClean="0">
                <a:latin typeface="Perpetua" pitchFamily="18" charset="0"/>
              </a:rPr>
              <a:t>T</a:t>
            </a:r>
            <a:r>
              <a:rPr lang="nl-NL" sz="1600" b="1" dirty="0" err="1" smtClean="0">
                <a:latin typeface="Perpetua" pitchFamily="18" charset="0"/>
              </a:rPr>
              <a:t>erugmeldcontacten</a:t>
            </a:r>
            <a:r>
              <a:rPr lang="nl-NL" sz="1600" b="1" dirty="0" smtClean="0">
                <a:latin typeface="Perpetua" pitchFamily="18" charset="0"/>
              </a:rPr>
              <a:t> 26</a:t>
            </a:r>
            <a:endParaRPr lang="nl-NL" sz="1600" b="1" dirty="0">
              <a:latin typeface="Perpetua" pitchFamily="18" charset="0"/>
            </a:endParaRPr>
          </a:p>
        </p:txBody>
      </p:sp>
      <p:sp>
        <p:nvSpPr>
          <p:cNvPr id="127" name="Ovaal 126"/>
          <p:cNvSpPr/>
          <p:nvPr/>
        </p:nvSpPr>
        <p:spPr>
          <a:xfrm>
            <a:off x="521460" y="6039348"/>
            <a:ext cx="180024" cy="180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8" name="Ovaal 127"/>
          <p:cNvSpPr/>
          <p:nvPr/>
        </p:nvSpPr>
        <p:spPr>
          <a:xfrm>
            <a:off x="521460" y="639939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9" name="Tekstvak 128"/>
          <p:cNvSpPr txBox="1"/>
          <p:nvPr/>
        </p:nvSpPr>
        <p:spPr>
          <a:xfrm>
            <a:off x="791496" y="6032385"/>
            <a:ext cx="17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Knipperlicht links aan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0" name="Tekstvak 129"/>
          <p:cNvSpPr txBox="1"/>
          <p:nvPr/>
        </p:nvSpPr>
        <p:spPr>
          <a:xfrm>
            <a:off x="791496" y="6392433"/>
            <a:ext cx="17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Knipperlicht links uit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1" name="Ovaal 130"/>
          <p:cNvSpPr/>
          <p:nvPr/>
        </p:nvSpPr>
        <p:spPr>
          <a:xfrm>
            <a:off x="2681748" y="6046311"/>
            <a:ext cx="180024" cy="180024"/>
          </a:xfrm>
          <a:prstGeom prst="ellipse">
            <a:avLst/>
          </a:prstGeom>
          <a:solidFill>
            <a:srgbClr val="28BC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2" name="Ovaal 131"/>
          <p:cNvSpPr/>
          <p:nvPr/>
        </p:nvSpPr>
        <p:spPr>
          <a:xfrm>
            <a:off x="2681748" y="6406359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3" name="Tekstvak 132"/>
          <p:cNvSpPr txBox="1"/>
          <p:nvPr/>
        </p:nvSpPr>
        <p:spPr>
          <a:xfrm>
            <a:off x="2951784" y="6039348"/>
            <a:ext cx="180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Knipperlicht </a:t>
            </a:r>
            <a:r>
              <a:rPr lang="nl-NL" sz="1200" b="1" dirty="0" smtClean="0">
                <a:latin typeface="Perpetua" pitchFamily="18" charset="0"/>
              </a:rPr>
              <a:t>rechts </a:t>
            </a:r>
            <a:r>
              <a:rPr lang="nl-NL" sz="1200" b="1" dirty="0" smtClean="0">
                <a:latin typeface="Perpetua" pitchFamily="18" charset="0"/>
              </a:rPr>
              <a:t>aan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4" name="Tekstvak 133"/>
          <p:cNvSpPr txBox="1"/>
          <p:nvPr/>
        </p:nvSpPr>
        <p:spPr>
          <a:xfrm>
            <a:off x="2951784" y="6399396"/>
            <a:ext cx="17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Knipperlicht </a:t>
            </a:r>
            <a:r>
              <a:rPr lang="nl-NL" sz="1200" b="1" dirty="0" smtClean="0">
                <a:latin typeface="Perpetua" pitchFamily="18" charset="0"/>
              </a:rPr>
              <a:t>rechts </a:t>
            </a:r>
            <a:r>
              <a:rPr lang="nl-NL" sz="1200" b="1" dirty="0" smtClean="0">
                <a:latin typeface="Perpetua" pitchFamily="18" charset="0"/>
              </a:rPr>
              <a:t>uit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5" name="Ovaal 134"/>
          <p:cNvSpPr/>
          <p:nvPr/>
        </p:nvSpPr>
        <p:spPr>
          <a:xfrm>
            <a:off x="4932048" y="6039348"/>
            <a:ext cx="180024" cy="18002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6" name="Ovaal 135"/>
          <p:cNvSpPr/>
          <p:nvPr/>
        </p:nvSpPr>
        <p:spPr>
          <a:xfrm>
            <a:off x="4932048" y="639939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7" name="Tekstvak 136"/>
          <p:cNvSpPr txBox="1"/>
          <p:nvPr/>
        </p:nvSpPr>
        <p:spPr>
          <a:xfrm>
            <a:off x="5202084" y="6032385"/>
            <a:ext cx="1170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Groot licht aan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8" name="Tekstvak 137"/>
          <p:cNvSpPr txBox="1"/>
          <p:nvPr/>
        </p:nvSpPr>
        <p:spPr>
          <a:xfrm>
            <a:off x="5202084" y="6392433"/>
            <a:ext cx="1170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Groot licht uit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9" name="Tekstvak 138"/>
          <p:cNvSpPr txBox="1"/>
          <p:nvPr/>
        </p:nvSpPr>
        <p:spPr>
          <a:xfrm>
            <a:off x="692200" y="1981845"/>
            <a:ext cx="369332" cy="108710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l-NL" sz="1200" b="1" dirty="0" smtClean="0">
                <a:solidFill>
                  <a:srgbClr val="00B0F0"/>
                </a:solidFill>
                <a:latin typeface="Perpetua" pitchFamily="18" charset="0"/>
              </a:rPr>
              <a:t>‘werktunnel’</a:t>
            </a:r>
            <a:endParaRPr lang="nl-NL" sz="1200" b="1" dirty="0">
              <a:solidFill>
                <a:srgbClr val="00B0F0"/>
              </a:solidFill>
              <a:latin typeface="Perpetua" pitchFamily="18" charset="0"/>
            </a:endParaRPr>
          </a:p>
        </p:txBody>
      </p:sp>
      <p:sp>
        <p:nvSpPr>
          <p:cNvPr id="70" name="Tekstvak 69"/>
          <p:cNvSpPr txBox="1"/>
          <p:nvPr/>
        </p:nvSpPr>
        <p:spPr>
          <a:xfrm>
            <a:off x="4842036" y="1358724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3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1" name="Tekstvak 70"/>
          <p:cNvSpPr txBox="1"/>
          <p:nvPr/>
        </p:nvSpPr>
        <p:spPr>
          <a:xfrm>
            <a:off x="3761892" y="4959204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10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3" name="Tekstvak 72"/>
          <p:cNvSpPr txBox="1"/>
          <p:nvPr/>
        </p:nvSpPr>
        <p:spPr>
          <a:xfrm>
            <a:off x="2231688" y="4471403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12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5" name="Tekstvak 74"/>
          <p:cNvSpPr txBox="1"/>
          <p:nvPr/>
        </p:nvSpPr>
        <p:spPr>
          <a:xfrm>
            <a:off x="2051664" y="3068952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6" name="Tekstvak 75"/>
          <p:cNvSpPr txBox="1"/>
          <p:nvPr/>
        </p:nvSpPr>
        <p:spPr>
          <a:xfrm>
            <a:off x="4572000" y="4959205"/>
            <a:ext cx="270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9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9" name="Tekstvak 78"/>
          <p:cNvSpPr txBox="1"/>
          <p:nvPr/>
        </p:nvSpPr>
        <p:spPr>
          <a:xfrm>
            <a:off x="5922180" y="4509144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7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1" name="Tekstvak 80"/>
          <p:cNvSpPr txBox="1"/>
          <p:nvPr/>
        </p:nvSpPr>
        <p:spPr>
          <a:xfrm>
            <a:off x="5292096" y="4779180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8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2" name="Tekstvak 81"/>
          <p:cNvSpPr txBox="1"/>
          <p:nvPr/>
        </p:nvSpPr>
        <p:spPr>
          <a:xfrm>
            <a:off x="6642276" y="4509144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6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3" name="Tekstvak 82"/>
          <p:cNvSpPr txBox="1"/>
          <p:nvPr/>
        </p:nvSpPr>
        <p:spPr>
          <a:xfrm>
            <a:off x="6732288" y="4111355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5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5" name="Tekstvak 84"/>
          <p:cNvSpPr txBox="1"/>
          <p:nvPr/>
        </p:nvSpPr>
        <p:spPr>
          <a:xfrm>
            <a:off x="6192216" y="2851187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4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6" name="Tekstvak 85"/>
          <p:cNvSpPr txBox="1"/>
          <p:nvPr/>
        </p:nvSpPr>
        <p:spPr>
          <a:xfrm>
            <a:off x="1961652" y="1320981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7" name="Tekstvak 86"/>
          <p:cNvSpPr txBox="1"/>
          <p:nvPr/>
        </p:nvSpPr>
        <p:spPr>
          <a:xfrm>
            <a:off x="2591736" y="3211233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13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8" name="Tekstvak 87"/>
          <p:cNvSpPr txBox="1"/>
          <p:nvPr/>
        </p:nvSpPr>
        <p:spPr>
          <a:xfrm>
            <a:off x="791496" y="3391257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15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9" name="Tekstvak 88"/>
          <p:cNvSpPr txBox="1"/>
          <p:nvPr/>
        </p:nvSpPr>
        <p:spPr>
          <a:xfrm>
            <a:off x="881508" y="4149096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16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1" name="Tekstvak 90"/>
          <p:cNvSpPr txBox="1"/>
          <p:nvPr/>
        </p:nvSpPr>
        <p:spPr>
          <a:xfrm>
            <a:off x="1781628" y="5499276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17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2" name="Tekstvak 91"/>
          <p:cNvSpPr txBox="1"/>
          <p:nvPr/>
        </p:nvSpPr>
        <p:spPr>
          <a:xfrm>
            <a:off x="3491856" y="5641557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18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4" name="Tekstvak 93"/>
          <p:cNvSpPr txBox="1"/>
          <p:nvPr/>
        </p:nvSpPr>
        <p:spPr>
          <a:xfrm>
            <a:off x="5292096" y="5641557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19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5" name="Tekstvak 94"/>
          <p:cNvSpPr txBox="1"/>
          <p:nvPr/>
        </p:nvSpPr>
        <p:spPr>
          <a:xfrm>
            <a:off x="6822300" y="5641557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21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6" name="Tekstvak 95"/>
          <p:cNvSpPr txBox="1"/>
          <p:nvPr/>
        </p:nvSpPr>
        <p:spPr>
          <a:xfrm>
            <a:off x="8172480" y="4831451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22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00" name="Tekstvak 99"/>
          <p:cNvSpPr txBox="1"/>
          <p:nvPr/>
        </p:nvSpPr>
        <p:spPr>
          <a:xfrm>
            <a:off x="7722420" y="3338988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23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13" name="Tekstvak 112"/>
          <p:cNvSpPr txBox="1"/>
          <p:nvPr/>
        </p:nvSpPr>
        <p:spPr>
          <a:xfrm>
            <a:off x="6462252" y="728640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24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14" name="Tekstvak 113"/>
          <p:cNvSpPr txBox="1"/>
          <p:nvPr/>
        </p:nvSpPr>
        <p:spPr>
          <a:xfrm>
            <a:off x="2951784" y="188568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25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40" name="Tekstvak 139"/>
          <p:cNvSpPr txBox="1"/>
          <p:nvPr/>
        </p:nvSpPr>
        <p:spPr>
          <a:xfrm>
            <a:off x="521460" y="1230969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26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41" name="Ovaal 140"/>
          <p:cNvSpPr/>
          <p:nvPr/>
        </p:nvSpPr>
        <p:spPr>
          <a:xfrm>
            <a:off x="6552264" y="6039348"/>
            <a:ext cx="203308" cy="180024"/>
          </a:xfrm>
          <a:prstGeom prst="ellipse">
            <a:avLst/>
          </a:prstGeom>
          <a:solidFill>
            <a:srgbClr val="FE00BB"/>
          </a:solidFill>
          <a:ln>
            <a:solidFill>
              <a:srgbClr val="FE00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2" name="Tekstvak 141"/>
          <p:cNvSpPr txBox="1"/>
          <p:nvPr/>
        </p:nvSpPr>
        <p:spPr>
          <a:xfrm>
            <a:off x="6822300" y="6039348"/>
            <a:ext cx="2520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err="1" smtClean="0">
                <a:latin typeface="Perpetua" pitchFamily="18" charset="0"/>
              </a:rPr>
              <a:t>Waarschuwings</a:t>
            </a:r>
            <a:r>
              <a:rPr lang="nl-NL" sz="1200" b="1" dirty="0" smtClean="0">
                <a:latin typeface="Perpetua" pitchFamily="18" charset="0"/>
              </a:rPr>
              <a:t> </a:t>
            </a:r>
            <a:r>
              <a:rPr lang="nl-NL" sz="1200" b="1" dirty="0" smtClean="0">
                <a:latin typeface="Perpetua" pitchFamily="18" charset="0"/>
              </a:rPr>
              <a:t>aan &amp; stapvoets 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43" name="Ovaal 142"/>
          <p:cNvSpPr/>
          <p:nvPr/>
        </p:nvSpPr>
        <p:spPr>
          <a:xfrm>
            <a:off x="2231688" y="234885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4" name="Tekstvak 143"/>
          <p:cNvSpPr txBox="1"/>
          <p:nvPr/>
        </p:nvSpPr>
        <p:spPr>
          <a:xfrm>
            <a:off x="2411712" y="2311113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14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45" name="Ovaal 144"/>
          <p:cNvSpPr/>
          <p:nvPr/>
        </p:nvSpPr>
        <p:spPr>
          <a:xfrm>
            <a:off x="3581868" y="549927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6" name="Ovaal 145"/>
          <p:cNvSpPr/>
          <p:nvPr/>
        </p:nvSpPr>
        <p:spPr>
          <a:xfrm>
            <a:off x="3851904" y="522924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53" name="Groep 152"/>
          <p:cNvGrpSpPr/>
          <p:nvPr/>
        </p:nvGrpSpPr>
        <p:grpSpPr>
          <a:xfrm>
            <a:off x="2501724" y="4823473"/>
            <a:ext cx="270036" cy="405767"/>
            <a:chOff x="2501724" y="4823473"/>
            <a:chExt cx="270036" cy="405767"/>
          </a:xfrm>
        </p:grpSpPr>
        <p:sp>
          <p:nvSpPr>
            <p:cNvPr id="147" name="Gelijkbenige driehoek 146"/>
            <p:cNvSpPr/>
            <p:nvPr/>
          </p:nvSpPr>
          <p:spPr>
            <a:xfrm>
              <a:off x="2591736" y="4869192"/>
              <a:ext cx="45719" cy="360048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2" name="Ovaal 151"/>
            <p:cNvSpPr/>
            <p:nvPr/>
          </p:nvSpPr>
          <p:spPr>
            <a:xfrm>
              <a:off x="2501724" y="4823473"/>
              <a:ext cx="270036" cy="4571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4" name="Groep 153"/>
          <p:cNvGrpSpPr/>
          <p:nvPr/>
        </p:nvGrpSpPr>
        <p:grpSpPr>
          <a:xfrm>
            <a:off x="7272360" y="5409264"/>
            <a:ext cx="270036" cy="405767"/>
            <a:chOff x="2501724" y="4823473"/>
            <a:chExt cx="270036" cy="405767"/>
          </a:xfrm>
        </p:grpSpPr>
        <p:sp>
          <p:nvSpPr>
            <p:cNvPr id="155" name="Gelijkbenige driehoek 154"/>
            <p:cNvSpPr/>
            <p:nvPr/>
          </p:nvSpPr>
          <p:spPr>
            <a:xfrm>
              <a:off x="2591736" y="4869192"/>
              <a:ext cx="45719" cy="360048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6" name="Ovaal 155"/>
            <p:cNvSpPr/>
            <p:nvPr/>
          </p:nvSpPr>
          <p:spPr>
            <a:xfrm>
              <a:off x="2501724" y="4823473"/>
              <a:ext cx="270036" cy="4571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7" name="Groep 156"/>
          <p:cNvGrpSpPr/>
          <p:nvPr/>
        </p:nvGrpSpPr>
        <p:grpSpPr>
          <a:xfrm>
            <a:off x="6552264" y="6263665"/>
            <a:ext cx="270036" cy="405767"/>
            <a:chOff x="2501724" y="4823473"/>
            <a:chExt cx="270036" cy="405767"/>
          </a:xfrm>
        </p:grpSpPr>
        <p:sp>
          <p:nvSpPr>
            <p:cNvPr id="158" name="Gelijkbenige driehoek 157"/>
            <p:cNvSpPr/>
            <p:nvPr/>
          </p:nvSpPr>
          <p:spPr>
            <a:xfrm>
              <a:off x="2591736" y="4869192"/>
              <a:ext cx="45719" cy="360048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9" name="Ovaal 158"/>
            <p:cNvSpPr/>
            <p:nvPr/>
          </p:nvSpPr>
          <p:spPr>
            <a:xfrm>
              <a:off x="2501724" y="4823473"/>
              <a:ext cx="270036" cy="4571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61" name="Tekstvak 160"/>
          <p:cNvSpPr txBox="1"/>
          <p:nvPr/>
        </p:nvSpPr>
        <p:spPr>
          <a:xfrm>
            <a:off x="6822300" y="6392433"/>
            <a:ext cx="8101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Stoplicht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62" name="Tekstvak 161"/>
          <p:cNvSpPr txBox="1"/>
          <p:nvPr/>
        </p:nvSpPr>
        <p:spPr>
          <a:xfrm>
            <a:off x="2951784" y="4959204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11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63" name="Tekstvak 162"/>
          <p:cNvSpPr txBox="1"/>
          <p:nvPr/>
        </p:nvSpPr>
        <p:spPr>
          <a:xfrm>
            <a:off x="6012192" y="5641559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</a:t>
            </a:r>
            <a:r>
              <a:rPr lang="nl-NL" sz="1400" b="1" dirty="0" smtClean="0">
                <a:latin typeface="Perpetua" pitchFamily="18" charset="0"/>
              </a:rPr>
              <a:t>0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65" name="Ovaal 164"/>
          <p:cNvSpPr/>
          <p:nvPr/>
        </p:nvSpPr>
        <p:spPr>
          <a:xfrm>
            <a:off x="4662012" y="522924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6" name="Tekstvak 165"/>
          <p:cNvSpPr txBox="1"/>
          <p:nvPr/>
        </p:nvSpPr>
        <p:spPr>
          <a:xfrm>
            <a:off x="6732288" y="480098"/>
            <a:ext cx="2250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 smtClean="0">
                <a:latin typeface="Perpetua" pitchFamily="18" charset="0"/>
              </a:rPr>
              <a:t>Kortste blok 7 cm </a:t>
            </a:r>
            <a:endParaRPr lang="nl-NL" sz="1600" b="1" dirty="0">
              <a:latin typeface="Perpetu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Grijswaarde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64</Words>
  <Application>Microsoft Office PowerPoint</Application>
  <PresentationFormat>Diavoorstelling (4:3)</PresentationFormat>
  <Paragraphs>43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JMS</dc:creator>
  <cp:lastModifiedBy>JMS</cp:lastModifiedBy>
  <cp:revision>30</cp:revision>
  <dcterms:created xsi:type="dcterms:W3CDTF">2010-07-08T19:34:55Z</dcterms:created>
  <dcterms:modified xsi:type="dcterms:W3CDTF">2010-07-09T19:07:31Z</dcterms:modified>
</cp:coreProperties>
</file>