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77050" cy="100028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306" y="54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B36BB-08AE-43BE-AB08-8C6BBD235A96}" type="datetimeFigureOut">
              <a:rPr lang="nl-NL" smtClean="0"/>
              <a:t>20-2-2018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8293-5B04-4B17-9637-63297CAAD96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2204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B36BB-08AE-43BE-AB08-8C6BBD235A96}" type="datetimeFigureOut">
              <a:rPr lang="nl-NL" smtClean="0"/>
              <a:t>20-2-2018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8293-5B04-4B17-9637-63297CAAD96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7605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B36BB-08AE-43BE-AB08-8C6BBD235A96}" type="datetimeFigureOut">
              <a:rPr lang="nl-NL" smtClean="0"/>
              <a:t>20-2-2018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8293-5B04-4B17-9637-63297CAAD96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0448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B36BB-08AE-43BE-AB08-8C6BBD235A96}" type="datetimeFigureOut">
              <a:rPr lang="nl-NL" smtClean="0"/>
              <a:t>20-2-2018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8293-5B04-4B17-9637-63297CAAD96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4855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B36BB-08AE-43BE-AB08-8C6BBD235A96}" type="datetimeFigureOut">
              <a:rPr lang="nl-NL" smtClean="0"/>
              <a:t>20-2-2018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8293-5B04-4B17-9637-63297CAAD96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0597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B36BB-08AE-43BE-AB08-8C6BBD235A96}" type="datetimeFigureOut">
              <a:rPr lang="nl-NL" smtClean="0"/>
              <a:t>20-2-2018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8293-5B04-4B17-9637-63297CAAD96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4603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B36BB-08AE-43BE-AB08-8C6BBD235A96}" type="datetimeFigureOut">
              <a:rPr lang="nl-NL" smtClean="0"/>
              <a:t>20-2-2018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8293-5B04-4B17-9637-63297CAAD96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878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B36BB-08AE-43BE-AB08-8C6BBD235A96}" type="datetimeFigureOut">
              <a:rPr lang="nl-NL" smtClean="0"/>
              <a:t>20-2-2018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8293-5B04-4B17-9637-63297CAAD96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8618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B36BB-08AE-43BE-AB08-8C6BBD235A96}" type="datetimeFigureOut">
              <a:rPr lang="nl-NL" smtClean="0"/>
              <a:t>20-2-2018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8293-5B04-4B17-9637-63297CAAD96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40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B36BB-08AE-43BE-AB08-8C6BBD235A96}" type="datetimeFigureOut">
              <a:rPr lang="nl-NL" smtClean="0"/>
              <a:t>20-2-2018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8293-5B04-4B17-9637-63297CAAD96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6412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B36BB-08AE-43BE-AB08-8C6BBD235A96}" type="datetimeFigureOut">
              <a:rPr lang="nl-NL" smtClean="0"/>
              <a:t>20-2-2018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8293-5B04-4B17-9637-63297CAAD96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4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B36BB-08AE-43BE-AB08-8C6BBD235A96}" type="datetimeFigureOut">
              <a:rPr lang="nl-NL" smtClean="0"/>
              <a:t>20-2-2018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38293-5B04-4B17-9637-63297CAAD96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7239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379377" y="4153711"/>
            <a:ext cx="671209" cy="10992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345329" y="3064213"/>
            <a:ext cx="739303" cy="7295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/>
          <p:cNvSpPr txBox="1"/>
          <p:nvPr/>
        </p:nvSpPr>
        <p:spPr>
          <a:xfrm>
            <a:off x="387807" y="3244334"/>
            <a:ext cx="67518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RMU</a:t>
            </a:r>
          </a:p>
          <a:p>
            <a:r>
              <a:rPr lang="nl-NL" sz="900" dirty="0" err="1"/>
              <a:t>s</a:t>
            </a:r>
            <a:r>
              <a:rPr lang="nl-NL" sz="900" dirty="0" err="1" smtClean="0"/>
              <a:t>w</a:t>
            </a:r>
            <a:r>
              <a:rPr lang="nl-NL" sz="900" dirty="0" smtClean="0"/>
              <a:t> v</a:t>
            </a:r>
            <a:r>
              <a:rPr lang="nl-NL" sz="900" dirty="0" smtClean="0">
                <a:solidFill>
                  <a:srgbClr val="FF0000"/>
                </a:solidFill>
              </a:rPr>
              <a:t>. 3.2.0</a:t>
            </a:r>
            <a:endParaRPr lang="nl-NL" sz="900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481770" y="4189541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PC</a:t>
            </a:r>
            <a:endParaRPr lang="nl-NL" dirty="0"/>
          </a:p>
        </p:txBody>
      </p:sp>
      <p:cxnSp>
        <p:nvCxnSpPr>
          <p:cNvPr id="9" name="Rechte verbindingslijn 8"/>
          <p:cNvCxnSpPr>
            <a:stCxn id="5" idx="2"/>
            <a:endCxn id="4" idx="0"/>
          </p:cNvCxnSpPr>
          <p:nvPr/>
        </p:nvCxnSpPr>
        <p:spPr>
          <a:xfrm>
            <a:off x="714981" y="3793787"/>
            <a:ext cx="1" cy="35992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hthoek 9"/>
          <p:cNvSpPr/>
          <p:nvPr/>
        </p:nvSpPr>
        <p:spPr>
          <a:xfrm>
            <a:off x="379377" y="1239829"/>
            <a:ext cx="705255" cy="7295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345329" y="1404561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dirty="0" smtClean="0"/>
              <a:t>Voeding # 1</a:t>
            </a:r>
          </a:p>
          <a:p>
            <a:r>
              <a:rPr lang="nl-NL" sz="1000" dirty="0" smtClean="0"/>
              <a:t>15V 100W</a:t>
            </a:r>
            <a:endParaRPr lang="nl-NL" sz="1000" dirty="0"/>
          </a:p>
        </p:txBody>
      </p:sp>
      <p:sp>
        <p:nvSpPr>
          <p:cNvPr id="12" name="Rechthoek 11"/>
          <p:cNvSpPr/>
          <p:nvPr/>
        </p:nvSpPr>
        <p:spPr>
          <a:xfrm>
            <a:off x="2761845" y="1243059"/>
            <a:ext cx="710119" cy="7295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4921389" y="1252149"/>
            <a:ext cx="710119" cy="7295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>
            <a:off x="3840952" y="1243059"/>
            <a:ext cx="710119" cy="7295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>
            <a:off x="2748874" y="898046"/>
            <a:ext cx="736060" cy="2626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Tekstvak 15"/>
          <p:cNvSpPr txBox="1"/>
          <p:nvPr/>
        </p:nvSpPr>
        <p:spPr>
          <a:xfrm>
            <a:off x="2698686" y="1408595"/>
            <a:ext cx="8418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OC 32 #01</a:t>
            </a:r>
          </a:p>
          <a:p>
            <a:r>
              <a:rPr lang="nl-NL" sz="1000" dirty="0" err="1"/>
              <a:t>s</a:t>
            </a:r>
            <a:r>
              <a:rPr lang="nl-NL" sz="1000" dirty="0" err="1" smtClean="0"/>
              <a:t>w</a:t>
            </a:r>
            <a:r>
              <a:rPr lang="nl-NL" sz="1000" dirty="0" smtClean="0"/>
              <a:t> v</a:t>
            </a:r>
            <a:r>
              <a:rPr lang="nl-NL" sz="1000" dirty="0" smtClean="0">
                <a:solidFill>
                  <a:srgbClr val="FF0000"/>
                </a:solidFill>
              </a:rPr>
              <a:t>. 3.0.0.0</a:t>
            </a:r>
            <a:endParaRPr lang="nl-NL" sz="1000" dirty="0">
              <a:solidFill>
                <a:srgbClr val="FF0000"/>
              </a:solidFill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3935250" y="1407791"/>
            <a:ext cx="548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TM44</a:t>
            </a:r>
          </a:p>
          <a:p>
            <a:r>
              <a:rPr lang="nl-NL" sz="1200" dirty="0" smtClean="0"/>
              <a:t> #01</a:t>
            </a:r>
            <a:endParaRPr lang="nl-NL" sz="1200" dirty="0"/>
          </a:p>
        </p:txBody>
      </p:sp>
      <p:sp>
        <p:nvSpPr>
          <p:cNvPr id="18" name="Tekstvak 17"/>
          <p:cNvSpPr txBox="1"/>
          <p:nvPr/>
        </p:nvSpPr>
        <p:spPr>
          <a:xfrm>
            <a:off x="5023179" y="1407791"/>
            <a:ext cx="548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TM44</a:t>
            </a:r>
          </a:p>
          <a:p>
            <a:r>
              <a:rPr lang="nl-NL" sz="1200" dirty="0" smtClean="0"/>
              <a:t> #02</a:t>
            </a:r>
            <a:endParaRPr lang="nl-NL" sz="1200" dirty="0"/>
          </a:p>
        </p:txBody>
      </p:sp>
      <p:sp>
        <p:nvSpPr>
          <p:cNvPr id="19" name="Tekstvak 18"/>
          <p:cNvSpPr txBox="1"/>
          <p:nvPr/>
        </p:nvSpPr>
        <p:spPr>
          <a:xfrm>
            <a:off x="2878066" y="883694"/>
            <a:ext cx="50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DS32</a:t>
            </a:r>
            <a:endParaRPr lang="nl-NL" sz="1200" dirty="0"/>
          </a:p>
        </p:txBody>
      </p:sp>
      <p:cxnSp>
        <p:nvCxnSpPr>
          <p:cNvPr id="21" name="Rechte verbindingslijn 20"/>
          <p:cNvCxnSpPr>
            <a:stCxn id="5" idx="3"/>
          </p:cNvCxnSpPr>
          <p:nvPr/>
        </p:nvCxnSpPr>
        <p:spPr>
          <a:xfrm>
            <a:off x="1084632" y="3429000"/>
            <a:ext cx="3009902" cy="323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echte verbindingslijn 27"/>
          <p:cNvCxnSpPr/>
          <p:nvPr/>
        </p:nvCxnSpPr>
        <p:spPr>
          <a:xfrm flipV="1">
            <a:off x="4094534" y="1972634"/>
            <a:ext cx="0" cy="145636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echte verbindingslijn 29"/>
          <p:cNvCxnSpPr/>
          <p:nvPr/>
        </p:nvCxnSpPr>
        <p:spPr>
          <a:xfrm>
            <a:off x="4320466" y="1979530"/>
            <a:ext cx="14522" cy="144947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chte verbindingslijn 30"/>
          <p:cNvCxnSpPr/>
          <p:nvPr/>
        </p:nvCxnSpPr>
        <p:spPr>
          <a:xfrm>
            <a:off x="5164218" y="1978928"/>
            <a:ext cx="9407" cy="145007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chte verbindingslijn 34"/>
          <p:cNvCxnSpPr/>
          <p:nvPr/>
        </p:nvCxnSpPr>
        <p:spPr>
          <a:xfrm flipV="1">
            <a:off x="4320466" y="3419850"/>
            <a:ext cx="829188" cy="329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38"/>
          <p:cNvCxnSpPr/>
          <p:nvPr/>
        </p:nvCxnSpPr>
        <p:spPr>
          <a:xfrm>
            <a:off x="2924902" y="1971596"/>
            <a:ext cx="0" cy="26400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echte verbindingslijn 39"/>
          <p:cNvCxnSpPr/>
          <p:nvPr/>
        </p:nvCxnSpPr>
        <p:spPr>
          <a:xfrm>
            <a:off x="3946644" y="1981723"/>
            <a:ext cx="0" cy="26400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echte verbindingslijn 41"/>
          <p:cNvCxnSpPr/>
          <p:nvPr/>
        </p:nvCxnSpPr>
        <p:spPr>
          <a:xfrm>
            <a:off x="2924902" y="2245727"/>
            <a:ext cx="1012098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hthoek 43"/>
          <p:cNvSpPr/>
          <p:nvPr/>
        </p:nvSpPr>
        <p:spPr>
          <a:xfrm>
            <a:off x="1399130" y="1252149"/>
            <a:ext cx="705255" cy="7295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Tekstvak 44"/>
          <p:cNvSpPr txBox="1"/>
          <p:nvPr/>
        </p:nvSpPr>
        <p:spPr>
          <a:xfrm>
            <a:off x="1365082" y="1416881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dirty="0" smtClean="0"/>
              <a:t>Voeding # 2</a:t>
            </a:r>
          </a:p>
          <a:p>
            <a:r>
              <a:rPr lang="nl-NL" sz="1000" dirty="0" smtClean="0"/>
              <a:t>15V 100W</a:t>
            </a:r>
            <a:endParaRPr lang="nl-NL" sz="1000" dirty="0"/>
          </a:p>
        </p:txBody>
      </p:sp>
      <p:cxnSp>
        <p:nvCxnSpPr>
          <p:cNvPr id="47" name="Rechte verbindingslijn 46"/>
          <p:cNvCxnSpPr/>
          <p:nvPr/>
        </p:nvCxnSpPr>
        <p:spPr>
          <a:xfrm>
            <a:off x="4482878" y="1978928"/>
            <a:ext cx="10827" cy="430652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47"/>
          <p:cNvCxnSpPr/>
          <p:nvPr/>
        </p:nvCxnSpPr>
        <p:spPr>
          <a:xfrm>
            <a:off x="5493896" y="1991248"/>
            <a:ext cx="4374" cy="52836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echte verbindingslijn 51"/>
          <p:cNvCxnSpPr/>
          <p:nvPr/>
        </p:nvCxnSpPr>
        <p:spPr>
          <a:xfrm>
            <a:off x="924335" y="1969403"/>
            <a:ext cx="0" cy="440177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chte verbindingslijn 55"/>
          <p:cNvCxnSpPr/>
          <p:nvPr/>
        </p:nvCxnSpPr>
        <p:spPr>
          <a:xfrm flipH="1">
            <a:off x="923745" y="2409580"/>
            <a:ext cx="356996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Rechte verbindingslijn 58"/>
          <p:cNvCxnSpPr/>
          <p:nvPr/>
        </p:nvCxnSpPr>
        <p:spPr>
          <a:xfrm flipH="1">
            <a:off x="3248633" y="2095255"/>
            <a:ext cx="1234245" cy="952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echte verbindingslijn 60"/>
          <p:cNvCxnSpPr/>
          <p:nvPr/>
        </p:nvCxnSpPr>
        <p:spPr>
          <a:xfrm flipV="1">
            <a:off x="3248633" y="1969403"/>
            <a:ext cx="0" cy="125852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echte verbindingslijn 62"/>
          <p:cNvCxnSpPr/>
          <p:nvPr/>
        </p:nvCxnSpPr>
        <p:spPr>
          <a:xfrm>
            <a:off x="2924902" y="1160693"/>
            <a:ext cx="0" cy="79136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echte verbindingslijn 63"/>
          <p:cNvCxnSpPr/>
          <p:nvPr/>
        </p:nvCxnSpPr>
        <p:spPr>
          <a:xfrm>
            <a:off x="3343583" y="1160693"/>
            <a:ext cx="0" cy="79136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Rechte verbindingslijn 75"/>
          <p:cNvCxnSpPr/>
          <p:nvPr/>
        </p:nvCxnSpPr>
        <p:spPr>
          <a:xfrm flipH="1">
            <a:off x="806812" y="2510086"/>
            <a:ext cx="4681814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Rechte verbindingslijn 77"/>
          <p:cNvCxnSpPr/>
          <p:nvPr/>
        </p:nvCxnSpPr>
        <p:spPr>
          <a:xfrm flipH="1">
            <a:off x="807163" y="1978928"/>
            <a:ext cx="371" cy="54068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hthoek 85"/>
          <p:cNvSpPr/>
          <p:nvPr/>
        </p:nvSpPr>
        <p:spPr>
          <a:xfrm>
            <a:off x="10426537" y="2518422"/>
            <a:ext cx="710119" cy="7295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7" name="Tekstvak 86"/>
          <p:cNvSpPr txBox="1"/>
          <p:nvPr/>
        </p:nvSpPr>
        <p:spPr>
          <a:xfrm>
            <a:off x="10510476" y="2550265"/>
            <a:ext cx="548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TM44</a:t>
            </a:r>
          </a:p>
          <a:p>
            <a:r>
              <a:rPr lang="nl-NL" sz="1200" dirty="0" smtClean="0"/>
              <a:t> #03</a:t>
            </a:r>
            <a:endParaRPr lang="nl-NL" sz="1200" dirty="0"/>
          </a:p>
        </p:txBody>
      </p:sp>
      <p:cxnSp>
        <p:nvCxnSpPr>
          <p:cNvPr id="93" name="Rechte verbindingslijn 92"/>
          <p:cNvCxnSpPr/>
          <p:nvPr/>
        </p:nvCxnSpPr>
        <p:spPr>
          <a:xfrm flipV="1">
            <a:off x="652858" y="2595317"/>
            <a:ext cx="9770811" cy="3792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Rechte verbindingslijn 96"/>
          <p:cNvCxnSpPr/>
          <p:nvPr/>
        </p:nvCxnSpPr>
        <p:spPr>
          <a:xfrm flipV="1">
            <a:off x="662689" y="1969402"/>
            <a:ext cx="9740" cy="65607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Rechte verbindingslijn 102"/>
          <p:cNvCxnSpPr/>
          <p:nvPr/>
        </p:nvCxnSpPr>
        <p:spPr>
          <a:xfrm>
            <a:off x="7289550" y="2591202"/>
            <a:ext cx="16783" cy="425789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Rechte verbindingslijn 106"/>
          <p:cNvCxnSpPr/>
          <p:nvPr/>
        </p:nvCxnSpPr>
        <p:spPr>
          <a:xfrm>
            <a:off x="5310707" y="1978928"/>
            <a:ext cx="9407" cy="145007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Rechte verbindingslijn 107"/>
          <p:cNvCxnSpPr/>
          <p:nvPr/>
        </p:nvCxnSpPr>
        <p:spPr>
          <a:xfrm>
            <a:off x="5310707" y="3427485"/>
            <a:ext cx="1081433" cy="75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Rechte verbindingslijn 111"/>
          <p:cNvCxnSpPr/>
          <p:nvPr/>
        </p:nvCxnSpPr>
        <p:spPr>
          <a:xfrm>
            <a:off x="10765262" y="3244334"/>
            <a:ext cx="0" cy="18897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hthoek 49"/>
          <p:cNvSpPr/>
          <p:nvPr/>
        </p:nvSpPr>
        <p:spPr>
          <a:xfrm>
            <a:off x="10416527" y="3436133"/>
            <a:ext cx="710119" cy="7295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Rechthoek 50"/>
          <p:cNvSpPr/>
          <p:nvPr/>
        </p:nvSpPr>
        <p:spPr>
          <a:xfrm>
            <a:off x="10438101" y="5165255"/>
            <a:ext cx="710119" cy="6806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3" name="Tekstvak 52"/>
          <p:cNvSpPr txBox="1"/>
          <p:nvPr/>
        </p:nvSpPr>
        <p:spPr>
          <a:xfrm>
            <a:off x="10516864" y="4463666"/>
            <a:ext cx="4700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/>
              <a:t>TM4</a:t>
            </a:r>
          </a:p>
          <a:p>
            <a:r>
              <a:rPr lang="nl-NL" sz="1200" dirty="0"/>
              <a:t> #05</a:t>
            </a:r>
          </a:p>
          <a:p>
            <a:r>
              <a:rPr lang="nl-NL" sz="1200" dirty="0" smtClean="0"/>
              <a:t>4</a:t>
            </a:r>
            <a:endParaRPr lang="nl-NL" sz="1200" dirty="0"/>
          </a:p>
        </p:txBody>
      </p:sp>
      <p:sp>
        <p:nvSpPr>
          <p:cNvPr id="54" name="Tekstvak 53"/>
          <p:cNvSpPr txBox="1"/>
          <p:nvPr/>
        </p:nvSpPr>
        <p:spPr>
          <a:xfrm>
            <a:off x="10516864" y="3605369"/>
            <a:ext cx="548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TM44</a:t>
            </a:r>
          </a:p>
          <a:p>
            <a:r>
              <a:rPr lang="nl-NL" sz="1200" dirty="0" smtClean="0"/>
              <a:t> #04</a:t>
            </a:r>
            <a:endParaRPr lang="nl-NL" sz="1200" dirty="0"/>
          </a:p>
        </p:txBody>
      </p:sp>
      <p:sp>
        <p:nvSpPr>
          <p:cNvPr id="55" name="Rechthoek 54"/>
          <p:cNvSpPr/>
          <p:nvPr/>
        </p:nvSpPr>
        <p:spPr>
          <a:xfrm>
            <a:off x="6108976" y="1256307"/>
            <a:ext cx="710119" cy="7295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Tekstvak 56"/>
          <p:cNvSpPr txBox="1"/>
          <p:nvPr/>
        </p:nvSpPr>
        <p:spPr>
          <a:xfrm>
            <a:off x="6184088" y="1386103"/>
            <a:ext cx="548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TM44</a:t>
            </a:r>
          </a:p>
          <a:p>
            <a:r>
              <a:rPr lang="nl-NL" sz="1200" dirty="0" smtClean="0"/>
              <a:t> #06</a:t>
            </a:r>
            <a:endParaRPr lang="nl-NL" sz="1200" dirty="0"/>
          </a:p>
        </p:txBody>
      </p:sp>
      <p:cxnSp>
        <p:nvCxnSpPr>
          <p:cNvPr id="23" name="Rechte verbindingslijn 22"/>
          <p:cNvCxnSpPr/>
          <p:nvPr/>
        </p:nvCxnSpPr>
        <p:spPr>
          <a:xfrm>
            <a:off x="1946077" y="1985881"/>
            <a:ext cx="6139" cy="835856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echte verbindingslijn 31"/>
          <p:cNvCxnSpPr/>
          <p:nvPr/>
        </p:nvCxnSpPr>
        <p:spPr>
          <a:xfrm>
            <a:off x="1946077" y="2821737"/>
            <a:ext cx="4786559" cy="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chte verbindingslijn 33"/>
          <p:cNvCxnSpPr/>
          <p:nvPr/>
        </p:nvCxnSpPr>
        <p:spPr>
          <a:xfrm flipV="1">
            <a:off x="6732636" y="1985881"/>
            <a:ext cx="0" cy="835856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echte verbindingslijn 65"/>
          <p:cNvCxnSpPr/>
          <p:nvPr/>
        </p:nvCxnSpPr>
        <p:spPr>
          <a:xfrm>
            <a:off x="6382733" y="1985881"/>
            <a:ext cx="9407" cy="145007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echte verbindingslijn 66"/>
          <p:cNvCxnSpPr/>
          <p:nvPr/>
        </p:nvCxnSpPr>
        <p:spPr>
          <a:xfrm>
            <a:off x="6556778" y="1985881"/>
            <a:ext cx="1226" cy="100255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kstvak 79"/>
          <p:cNvSpPr txBox="1"/>
          <p:nvPr/>
        </p:nvSpPr>
        <p:spPr>
          <a:xfrm>
            <a:off x="6050331" y="3938029"/>
            <a:ext cx="8306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OC 32 #02</a:t>
            </a:r>
          </a:p>
          <a:p>
            <a:r>
              <a:rPr lang="nl-NL" sz="1000" dirty="0" err="1"/>
              <a:t>s</a:t>
            </a:r>
            <a:r>
              <a:rPr lang="nl-NL" sz="1000" dirty="0" err="1" smtClean="0"/>
              <a:t>w</a:t>
            </a:r>
            <a:r>
              <a:rPr lang="nl-NL" sz="1000" dirty="0" smtClean="0"/>
              <a:t> v. </a:t>
            </a:r>
            <a:r>
              <a:rPr lang="nl-NL" sz="1000" dirty="0" smtClean="0">
                <a:solidFill>
                  <a:srgbClr val="FF0000"/>
                </a:solidFill>
              </a:rPr>
              <a:t>3.0.1.0</a:t>
            </a:r>
            <a:endParaRPr lang="nl-NL" sz="1000" dirty="0">
              <a:solidFill>
                <a:srgbClr val="FF0000"/>
              </a:solidFill>
            </a:endParaRPr>
          </a:p>
        </p:txBody>
      </p:sp>
      <p:sp>
        <p:nvSpPr>
          <p:cNvPr id="81" name="Rechthoek 80"/>
          <p:cNvSpPr/>
          <p:nvPr/>
        </p:nvSpPr>
        <p:spPr>
          <a:xfrm>
            <a:off x="6096000" y="3722206"/>
            <a:ext cx="710119" cy="7295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3" name="Rechthoek 82"/>
          <p:cNvSpPr/>
          <p:nvPr/>
        </p:nvSpPr>
        <p:spPr>
          <a:xfrm>
            <a:off x="6096000" y="4545575"/>
            <a:ext cx="736060" cy="2626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90" name="Rechte verbindingslijn 89"/>
          <p:cNvCxnSpPr/>
          <p:nvPr/>
        </p:nvCxnSpPr>
        <p:spPr>
          <a:xfrm>
            <a:off x="6253279" y="4456779"/>
            <a:ext cx="0" cy="79136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Rechte verbindingslijn 91"/>
          <p:cNvCxnSpPr/>
          <p:nvPr/>
        </p:nvCxnSpPr>
        <p:spPr>
          <a:xfrm>
            <a:off x="6655408" y="4456779"/>
            <a:ext cx="0" cy="79136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echte verbindingslijn 2"/>
          <p:cNvCxnSpPr/>
          <p:nvPr/>
        </p:nvCxnSpPr>
        <p:spPr>
          <a:xfrm>
            <a:off x="9198626" y="4008100"/>
            <a:ext cx="584156" cy="192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echte verbindingslijn 19"/>
          <p:cNvCxnSpPr/>
          <p:nvPr/>
        </p:nvCxnSpPr>
        <p:spPr>
          <a:xfrm>
            <a:off x="6253279" y="1985881"/>
            <a:ext cx="0" cy="173632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23"/>
          <p:cNvCxnSpPr/>
          <p:nvPr/>
        </p:nvCxnSpPr>
        <p:spPr>
          <a:xfrm>
            <a:off x="6645575" y="1979530"/>
            <a:ext cx="9833" cy="1750387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kstvak 93"/>
          <p:cNvSpPr txBox="1"/>
          <p:nvPr/>
        </p:nvSpPr>
        <p:spPr>
          <a:xfrm>
            <a:off x="6197624" y="4542803"/>
            <a:ext cx="50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DS32</a:t>
            </a:r>
            <a:endParaRPr lang="nl-NL" sz="1200" dirty="0"/>
          </a:p>
        </p:txBody>
      </p:sp>
      <p:cxnSp>
        <p:nvCxnSpPr>
          <p:cNvPr id="36" name="Rechte verbindingslijn 35"/>
          <p:cNvCxnSpPr/>
          <p:nvPr/>
        </p:nvCxnSpPr>
        <p:spPr>
          <a:xfrm flipH="1">
            <a:off x="9198627" y="3876202"/>
            <a:ext cx="502758" cy="341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Rechte verbindingslijn 95"/>
          <p:cNvCxnSpPr/>
          <p:nvPr/>
        </p:nvCxnSpPr>
        <p:spPr>
          <a:xfrm>
            <a:off x="1766156" y="1992823"/>
            <a:ext cx="7032" cy="1188942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echte verbindingslijn 42"/>
          <p:cNvCxnSpPr/>
          <p:nvPr/>
        </p:nvCxnSpPr>
        <p:spPr>
          <a:xfrm flipV="1">
            <a:off x="1783789" y="3179295"/>
            <a:ext cx="8303881" cy="5062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echte verbindingslijn 48"/>
          <p:cNvCxnSpPr/>
          <p:nvPr/>
        </p:nvCxnSpPr>
        <p:spPr>
          <a:xfrm flipH="1">
            <a:off x="10068263" y="3181765"/>
            <a:ext cx="19407" cy="2991024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Rechte verbindingslijn 70"/>
          <p:cNvCxnSpPr/>
          <p:nvPr/>
        </p:nvCxnSpPr>
        <p:spPr>
          <a:xfrm flipH="1">
            <a:off x="10101327" y="5532926"/>
            <a:ext cx="339701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echte verbindingslijn 99"/>
          <p:cNvCxnSpPr/>
          <p:nvPr/>
        </p:nvCxnSpPr>
        <p:spPr>
          <a:xfrm flipV="1">
            <a:off x="1773188" y="544644"/>
            <a:ext cx="5794148" cy="780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Rechte verbindingslijn 101"/>
          <p:cNvCxnSpPr/>
          <p:nvPr/>
        </p:nvCxnSpPr>
        <p:spPr>
          <a:xfrm>
            <a:off x="7556671" y="542167"/>
            <a:ext cx="0" cy="552986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Rechte verbindingslijn 104"/>
          <p:cNvCxnSpPr/>
          <p:nvPr/>
        </p:nvCxnSpPr>
        <p:spPr>
          <a:xfrm>
            <a:off x="2497891" y="561975"/>
            <a:ext cx="0" cy="4673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Rechte verbindingslijn 108"/>
          <p:cNvCxnSpPr>
            <a:endCxn id="15" idx="1"/>
          </p:cNvCxnSpPr>
          <p:nvPr/>
        </p:nvCxnSpPr>
        <p:spPr>
          <a:xfrm>
            <a:off x="2486025" y="1029369"/>
            <a:ext cx="262849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Rechte verbindingslijn 112"/>
          <p:cNvCxnSpPr>
            <a:stCxn id="83" idx="3"/>
            <a:endCxn id="132" idx="1"/>
          </p:cNvCxnSpPr>
          <p:nvPr/>
        </p:nvCxnSpPr>
        <p:spPr>
          <a:xfrm flipV="1">
            <a:off x="6832060" y="4671799"/>
            <a:ext cx="1656447" cy="5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kstvak 113"/>
          <p:cNvSpPr txBox="1"/>
          <p:nvPr/>
        </p:nvSpPr>
        <p:spPr>
          <a:xfrm>
            <a:off x="4815162" y="0"/>
            <a:ext cx="2764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DINAMO </a:t>
            </a:r>
            <a:r>
              <a:rPr lang="nl-NL" dirty="0" err="1" smtClean="0"/>
              <a:t>layout</a:t>
            </a:r>
            <a:r>
              <a:rPr lang="nl-NL" dirty="0" smtClean="0"/>
              <a:t> modelbaan</a:t>
            </a:r>
            <a:endParaRPr lang="nl-NL" dirty="0"/>
          </a:p>
        </p:txBody>
      </p:sp>
      <p:cxnSp>
        <p:nvCxnSpPr>
          <p:cNvPr id="115" name="Rechte verbindingslijn 114"/>
          <p:cNvCxnSpPr/>
          <p:nvPr/>
        </p:nvCxnSpPr>
        <p:spPr>
          <a:xfrm>
            <a:off x="1784687" y="4878063"/>
            <a:ext cx="712962" cy="737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Rechte verbindingslijn 116"/>
          <p:cNvCxnSpPr/>
          <p:nvPr/>
        </p:nvCxnSpPr>
        <p:spPr>
          <a:xfrm>
            <a:off x="1750707" y="4632272"/>
            <a:ext cx="74694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Rechte verbindingslijn 118"/>
          <p:cNvCxnSpPr/>
          <p:nvPr/>
        </p:nvCxnSpPr>
        <p:spPr>
          <a:xfrm flipH="1" flipV="1">
            <a:off x="1780220" y="5142317"/>
            <a:ext cx="717429" cy="467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Rechte verbindingslijn 120"/>
          <p:cNvCxnSpPr/>
          <p:nvPr/>
        </p:nvCxnSpPr>
        <p:spPr>
          <a:xfrm flipV="1">
            <a:off x="1765191" y="5417720"/>
            <a:ext cx="732458" cy="661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kstvak 122"/>
          <p:cNvSpPr txBox="1"/>
          <p:nvPr/>
        </p:nvSpPr>
        <p:spPr>
          <a:xfrm>
            <a:off x="2546356" y="4493772"/>
            <a:ext cx="828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RS485 bus</a:t>
            </a:r>
            <a:endParaRPr lang="nl-NL" sz="1200" dirty="0"/>
          </a:p>
        </p:txBody>
      </p:sp>
      <p:sp>
        <p:nvSpPr>
          <p:cNvPr id="124" name="Tekstvak 123"/>
          <p:cNvSpPr txBox="1"/>
          <p:nvPr/>
        </p:nvSpPr>
        <p:spPr>
          <a:xfrm>
            <a:off x="2518771" y="4770771"/>
            <a:ext cx="14352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20V DC voor wissels</a:t>
            </a:r>
            <a:endParaRPr lang="nl-NL" sz="1200" dirty="0"/>
          </a:p>
        </p:txBody>
      </p:sp>
      <p:sp>
        <p:nvSpPr>
          <p:cNvPr id="125" name="Tekstvak 124"/>
          <p:cNvSpPr txBox="1"/>
          <p:nvPr/>
        </p:nvSpPr>
        <p:spPr>
          <a:xfrm>
            <a:off x="2508874" y="5003817"/>
            <a:ext cx="14887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15 V baanvoeding #1</a:t>
            </a:r>
            <a:endParaRPr lang="nl-NL" sz="1200" dirty="0"/>
          </a:p>
        </p:txBody>
      </p:sp>
      <p:sp>
        <p:nvSpPr>
          <p:cNvPr id="126" name="Tekstvak 125"/>
          <p:cNvSpPr txBox="1"/>
          <p:nvPr/>
        </p:nvSpPr>
        <p:spPr>
          <a:xfrm>
            <a:off x="2529453" y="5279220"/>
            <a:ext cx="14887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15 V baanvoeding #2</a:t>
            </a:r>
            <a:endParaRPr lang="nl-NL" sz="1200" dirty="0"/>
          </a:p>
        </p:txBody>
      </p:sp>
      <p:sp>
        <p:nvSpPr>
          <p:cNvPr id="127" name="Tekstvak 126"/>
          <p:cNvSpPr txBox="1"/>
          <p:nvPr/>
        </p:nvSpPr>
        <p:spPr>
          <a:xfrm>
            <a:off x="8424634" y="4830301"/>
            <a:ext cx="9765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 smtClean="0"/>
              <a:t>W 30, 31, 32, 11</a:t>
            </a:r>
          </a:p>
          <a:p>
            <a:r>
              <a:rPr lang="nl-NL" sz="800" dirty="0" smtClean="0"/>
              <a:t>KW08, KW09, RL01</a:t>
            </a:r>
          </a:p>
          <a:p>
            <a:r>
              <a:rPr lang="nl-NL" sz="800" dirty="0" smtClean="0"/>
              <a:t>RL02, W 22, 10, 12</a:t>
            </a:r>
          </a:p>
          <a:p>
            <a:r>
              <a:rPr lang="nl-NL" sz="800" dirty="0" smtClean="0"/>
              <a:t>13,  17, DS01, HS12</a:t>
            </a:r>
            <a:endParaRPr lang="nl-NL" sz="800" dirty="0"/>
          </a:p>
        </p:txBody>
      </p:sp>
      <p:sp>
        <p:nvSpPr>
          <p:cNvPr id="128" name="Tekstvak 127"/>
          <p:cNvSpPr txBox="1"/>
          <p:nvPr/>
        </p:nvSpPr>
        <p:spPr>
          <a:xfrm>
            <a:off x="2683609" y="503444"/>
            <a:ext cx="1023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 smtClean="0"/>
              <a:t>W 34, 35, 36, 37</a:t>
            </a:r>
          </a:p>
          <a:p>
            <a:r>
              <a:rPr lang="nl-NL" sz="800" dirty="0" smtClean="0"/>
              <a:t>HS 01, 03, 04, 05, 06</a:t>
            </a:r>
          </a:p>
          <a:p>
            <a:r>
              <a:rPr lang="nl-NL" sz="800" dirty="0" smtClean="0"/>
              <a:t>RL05, RL06</a:t>
            </a:r>
            <a:endParaRPr lang="nl-NL" sz="800" dirty="0"/>
          </a:p>
        </p:txBody>
      </p:sp>
      <p:sp>
        <p:nvSpPr>
          <p:cNvPr id="129" name="Tekstvak 128"/>
          <p:cNvSpPr txBox="1"/>
          <p:nvPr/>
        </p:nvSpPr>
        <p:spPr>
          <a:xfrm>
            <a:off x="5439567" y="4540475"/>
            <a:ext cx="7072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dirty="0" smtClean="0"/>
              <a:t>16 wissels</a:t>
            </a:r>
            <a:endParaRPr lang="nl-NL" sz="1000" dirty="0"/>
          </a:p>
        </p:txBody>
      </p:sp>
      <p:sp>
        <p:nvSpPr>
          <p:cNvPr id="130" name="Tekstvak 129"/>
          <p:cNvSpPr txBox="1"/>
          <p:nvPr/>
        </p:nvSpPr>
        <p:spPr>
          <a:xfrm>
            <a:off x="332781" y="334418"/>
            <a:ext cx="147854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>
                <a:solidFill>
                  <a:srgbClr val="FF0000"/>
                </a:solidFill>
              </a:rPr>
              <a:t>20V DC </a:t>
            </a:r>
            <a:r>
              <a:rPr lang="nl-NL" sz="1200" dirty="0" err="1" smtClean="0">
                <a:solidFill>
                  <a:srgbClr val="FF0000"/>
                </a:solidFill>
              </a:rPr>
              <a:t>powersupply</a:t>
            </a:r>
            <a:endParaRPr lang="nl-NL" sz="1200" dirty="0" smtClean="0">
              <a:solidFill>
                <a:srgbClr val="FF0000"/>
              </a:solidFill>
            </a:endParaRPr>
          </a:p>
          <a:p>
            <a:r>
              <a:rPr lang="nl-NL" sz="900" dirty="0" smtClean="0">
                <a:solidFill>
                  <a:srgbClr val="FF0000"/>
                </a:solidFill>
              </a:rPr>
              <a:t>(laptopvoeding)</a:t>
            </a:r>
            <a:endParaRPr lang="nl-NL" sz="900" dirty="0">
              <a:solidFill>
                <a:srgbClr val="FF0000"/>
              </a:solidFill>
            </a:endParaRPr>
          </a:p>
        </p:txBody>
      </p:sp>
      <p:sp>
        <p:nvSpPr>
          <p:cNvPr id="131" name="Tekstvak 130"/>
          <p:cNvSpPr txBox="1"/>
          <p:nvPr/>
        </p:nvSpPr>
        <p:spPr>
          <a:xfrm>
            <a:off x="256364" y="6586867"/>
            <a:ext cx="31745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Blokschema Componenten  last update: 180220</a:t>
            </a:r>
            <a:endParaRPr lang="nl-NL" sz="1200" dirty="0"/>
          </a:p>
        </p:txBody>
      </p:sp>
      <p:cxnSp>
        <p:nvCxnSpPr>
          <p:cNvPr id="133" name="Rechte verbindingslijn 132"/>
          <p:cNvCxnSpPr/>
          <p:nvPr/>
        </p:nvCxnSpPr>
        <p:spPr>
          <a:xfrm flipH="1">
            <a:off x="10077945" y="4733925"/>
            <a:ext cx="339701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vak 1"/>
          <p:cNvSpPr txBox="1"/>
          <p:nvPr/>
        </p:nvSpPr>
        <p:spPr>
          <a:xfrm>
            <a:off x="429216" y="843009"/>
            <a:ext cx="6254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dirty="0" smtClean="0"/>
              <a:t>220V AC</a:t>
            </a:r>
            <a:endParaRPr lang="nl-NL" sz="1000" dirty="0"/>
          </a:p>
        </p:txBody>
      </p:sp>
      <p:cxnSp>
        <p:nvCxnSpPr>
          <p:cNvPr id="38" name="Rechte verbindingslijn 37"/>
          <p:cNvCxnSpPr>
            <a:stCxn id="10" idx="0"/>
          </p:cNvCxnSpPr>
          <p:nvPr/>
        </p:nvCxnSpPr>
        <p:spPr>
          <a:xfrm flipH="1" flipV="1">
            <a:off x="732004" y="1044637"/>
            <a:ext cx="1" cy="195192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Rechte verbindingslijn 121"/>
          <p:cNvCxnSpPr/>
          <p:nvPr/>
        </p:nvCxnSpPr>
        <p:spPr>
          <a:xfrm flipH="1" flipV="1">
            <a:off x="1773188" y="866775"/>
            <a:ext cx="6538" cy="39598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Rechte verbindingslijn met pijl 98"/>
          <p:cNvCxnSpPr/>
          <p:nvPr/>
        </p:nvCxnSpPr>
        <p:spPr>
          <a:xfrm flipH="1">
            <a:off x="501620" y="866775"/>
            <a:ext cx="1271568" cy="0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Rechte verbindingslijn met pijl 103"/>
          <p:cNvCxnSpPr/>
          <p:nvPr/>
        </p:nvCxnSpPr>
        <p:spPr>
          <a:xfrm flipH="1">
            <a:off x="501620" y="1045306"/>
            <a:ext cx="230384" cy="0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kstvak 7"/>
          <p:cNvSpPr txBox="1"/>
          <p:nvPr/>
        </p:nvSpPr>
        <p:spPr>
          <a:xfrm>
            <a:off x="4931997" y="967628"/>
            <a:ext cx="73770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 smtClean="0"/>
              <a:t>Blok 3, 4, 5, 6</a:t>
            </a:r>
            <a:endParaRPr lang="nl-NL" sz="800" dirty="0"/>
          </a:p>
        </p:txBody>
      </p:sp>
      <p:sp>
        <p:nvSpPr>
          <p:cNvPr id="111" name="Tekstvak 110"/>
          <p:cNvSpPr txBox="1"/>
          <p:nvPr/>
        </p:nvSpPr>
        <p:spPr>
          <a:xfrm>
            <a:off x="3801934" y="965218"/>
            <a:ext cx="84029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 smtClean="0"/>
              <a:t>Blok 1, </a:t>
            </a:r>
            <a:r>
              <a:rPr lang="nl-NL" sz="800" dirty="0"/>
              <a:t>2</a:t>
            </a:r>
            <a:r>
              <a:rPr lang="nl-NL" sz="800" dirty="0" smtClean="0"/>
              <a:t>, 12, 13</a:t>
            </a:r>
            <a:endParaRPr lang="nl-NL" sz="800" dirty="0"/>
          </a:p>
        </p:txBody>
      </p:sp>
      <p:sp>
        <p:nvSpPr>
          <p:cNvPr id="116" name="Tekstvak 115"/>
          <p:cNvSpPr txBox="1"/>
          <p:nvPr/>
        </p:nvSpPr>
        <p:spPr>
          <a:xfrm>
            <a:off x="11072809" y="2603019"/>
            <a:ext cx="78899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 smtClean="0"/>
              <a:t>Blok 7, </a:t>
            </a:r>
            <a:r>
              <a:rPr lang="nl-NL" sz="800" dirty="0"/>
              <a:t>8</a:t>
            </a:r>
            <a:r>
              <a:rPr lang="nl-NL" sz="800" dirty="0" smtClean="0"/>
              <a:t>, </a:t>
            </a:r>
            <a:r>
              <a:rPr lang="nl-NL" sz="800" dirty="0"/>
              <a:t>9</a:t>
            </a:r>
            <a:r>
              <a:rPr lang="nl-NL" sz="800" dirty="0" smtClean="0"/>
              <a:t>, 11</a:t>
            </a:r>
            <a:endParaRPr lang="nl-NL" sz="800" dirty="0"/>
          </a:p>
        </p:txBody>
      </p:sp>
      <p:sp>
        <p:nvSpPr>
          <p:cNvPr id="22" name="Tekstvak 21"/>
          <p:cNvSpPr txBox="1"/>
          <p:nvPr/>
        </p:nvSpPr>
        <p:spPr>
          <a:xfrm>
            <a:off x="5959467" y="961641"/>
            <a:ext cx="9428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 smtClean="0"/>
              <a:t>Blok 16, 17, 23, 24</a:t>
            </a:r>
            <a:endParaRPr lang="nl-NL" sz="800" dirty="0"/>
          </a:p>
        </p:txBody>
      </p:sp>
      <p:sp>
        <p:nvSpPr>
          <p:cNvPr id="25" name="Tekstvak 24"/>
          <p:cNvSpPr txBox="1"/>
          <p:nvPr/>
        </p:nvSpPr>
        <p:spPr>
          <a:xfrm>
            <a:off x="11100976" y="3644443"/>
            <a:ext cx="9428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 smtClean="0"/>
              <a:t>Blok 10, 14, 15, 22</a:t>
            </a:r>
            <a:endParaRPr lang="nl-NL" sz="800" dirty="0"/>
          </a:p>
        </p:txBody>
      </p:sp>
      <p:sp>
        <p:nvSpPr>
          <p:cNvPr id="26" name="Tekstvak 25"/>
          <p:cNvSpPr txBox="1"/>
          <p:nvPr/>
        </p:nvSpPr>
        <p:spPr>
          <a:xfrm>
            <a:off x="11107195" y="4555327"/>
            <a:ext cx="9428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 smtClean="0"/>
              <a:t>Blok 18, 19, 20, 21</a:t>
            </a:r>
            <a:endParaRPr lang="nl-NL" sz="800" dirty="0"/>
          </a:p>
        </p:txBody>
      </p:sp>
      <p:cxnSp>
        <p:nvCxnSpPr>
          <p:cNvPr id="29" name="Rechte verbindingslijn 28"/>
          <p:cNvCxnSpPr/>
          <p:nvPr/>
        </p:nvCxnSpPr>
        <p:spPr>
          <a:xfrm>
            <a:off x="1084632" y="1869456"/>
            <a:ext cx="314498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kstvak 32"/>
          <p:cNvSpPr txBox="1"/>
          <p:nvPr/>
        </p:nvSpPr>
        <p:spPr>
          <a:xfrm>
            <a:off x="914256" y="1931011"/>
            <a:ext cx="84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 smtClean="0"/>
              <a:t>V- van beide </a:t>
            </a:r>
          </a:p>
          <a:p>
            <a:r>
              <a:rPr lang="nl-NL" sz="800" dirty="0"/>
              <a:t>v</a:t>
            </a:r>
            <a:r>
              <a:rPr lang="nl-NL" sz="800" dirty="0" smtClean="0"/>
              <a:t>oedingen</a:t>
            </a:r>
          </a:p>
          <a:p>
            <a:r>
              <a:rPr lang="nl-NL" sz="800" dirty="0" smtClean="0"/>
              <a:t>doorverbonden</a:t>
            </a:r>
            <a:endParaRPr lang="nl-NL" sz="800" dirty="0"/>
          </a:p>
        </p:txBody>
      </p:sp>
      <p:sp>
        <p:nvSpPr>
          <p:cNvPr id="120" name="Rechthoek 119"/>
          <p:cNvSpPr/>
          <p:nvPr/>
        </p:nvSpPr>
        <p:spPr>
          <a:xfrm>
            <a:off x="8488507" y="3728355"/>
            <a:ext cx="710119" cy="7295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2" name="Rechthoek 131"/>
          <p:cNvSpPr/>
          <p:nvPr/>
        </p:nvSpPr>
        <p:spPr>
          <a:xfrm>
            <a:off x="8488507" y="4540475"/>
            <a:ext cx="736060" cy="2626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4" name="Tekstvak 133"/>
          <p:cNvSpPr txBox="1"/>
          <p:nvPr/>
        </p:nvSpPr>
        <p:spPr>
          <a:xfrm>
            <a:off x="8441198" y="3954223"/>
            <a:ext cx="8306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OC 32 #03</a:t>
            </a:r>
          </a:p>
          <a:p>
            <a:r>
              <a:rPr lang="nl-NL" sz="1000" dirty="0" err="1" smtClean="0"/>
              <a:t>sw</a:t>
            </a:r>
            <a:r>
              <a:rPr lang="nl-NL" sz="1000" dirty="0"/>
              <a:t> </a:t>
            </a:r>
            <a:r>
              <a:rPr lang="nl-NL" sz="1000" dirty="0" smtClean="0"/>
              <a:t>v</a:t>
            </a:r>
            <a:r>
              <a:rPr lang="nl-NL" sz="1000" dirty="0" smtClean="0">
                <a:solidFill>
                  <a:srgbClr val="FF0000"/>
                </a:solidFill>
              </a:rPr>
              <a:t>. 3.0.1.0</a:t>
            </a:r>
            <a:endParaRPr lang="nl-NL" sz="1000" dirty="0">
              <a:solidFill>
                <a:srgbClr val="FF0000"/>
              </a:solidFill>
            </a:endParaRPr>
          </a:p>
        </p:txBody>
      </p:sp>
      <p:sp>
        <p:nvSpPr>
          <p:cNvPr id="135" name="Tekstvak 134"/>
          <p:cNvSpPr txBox="1"/>
          <p:nvPr/>
        </p:nvSpPr>
        <p:spPr>
          <a:xfrm>
            <a:off x="8622397" y="4542802"/>
            <a:ext cx="50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DS32</a:t>
            </a:r>
            <a:endParaRPr lang="nl-NL" sz="1200" dirty="0"/>
          </a:p>
        </p:txBody>
      </p:sp>
      <p:cxnSp>
        <p:nvCxnSpPr>
          <p:cNvPr id="138" name="Rechte verbindingslijn 137"/>
          <p:cNvCxnSpPr/>
          <p:nvPr/>
        </p:nvCxnSpPr>
        <p:spPr>
          <a:xfrm>
            <a:off x="8622397" y="4463666"/>
            <a:ext cx="0" cy="79136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Rechte verbindingslijn 138"/>
          <p:cNvCxnSpPr/>
          <p:nvPr/>
        </p:nvCxnSpPr>
        <p:spPr>
          <a:xfrm>
            <a:off x="9105292" y="4452723"/>
            <a:ext cx="0" cy="79136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kstvak 59"/>
          <p:cNvSpPr txBox="1"/>
          <p:nvPr/>
        </p:nvSpPr>
        <p:spPr>
          <a:xfrm>
            <a:off x="7840277" y="4452723"/>
            <a:ext cx="7072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dirty="0" smtClean="0"/>
              <a:t>12 wissels</a:t>
            </a:r>
          </a:p>
        </p:txBody>
      </p:sp>
      <p:sp>
        <p:nvSpPr>
          <p:cNvPr id="62" name="Tekstvak 61"/>
          <p:cNvSpPr txBox="1"/>
          <p:nvPr/>
        </p:nvSpPr>
        <p:spPr>
          <a:xfrm>
            <a:off x="6023349" y="4797091"/>
            <a:ext cx="9637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 smtClean="0"/>
              <a:t>W 33, 21, 01, 06</a:t>
            </a:r>
          </a:p>
          <a:p>
            <a:r>
              <a:rPr lang="nl-NL" sz="800" dirty="0" smtClean="0"/>
              <a:t>02, 04, KW05, 07,</a:t>
            </a:r>
          </a:p>
          <a:p>
            <a:r>
              <a:rPr lang="nl-NL" sz="800" dirty="0" smtClean="0"/>
              <a:t>03, 14, 15, KW16,</a:t>
            </a:r>
          </a:p>
          <a:p>
            <a:r>
              <a:rPr lang="nl-NL" sz="800" dirty="0" smtClean="0"/>
              <a:t>19, 20, RL09, RL10,</a:t>
            </a:r>
          </a:p>
          <a:p>
            <a:r>
              <a:rPr lang="nl-NL" sz="800" dirty="0" smtClean="0"/>
              <a:t>RL11, RL12 </a:t>
            </a:r>
            <a:endParaRPr lang="nl-NL" sz="800" dirty="0"/>
          </a:p>
        </p:txBody>
      </p:sp>
      <p:sp>
        <p:nvSpPr>
          <p:cNvPr id="68" name="Tekstvak 67"/>
          <p:cNvSpPr txBox="1"/>
          <p:nvPr/>
        </p:nvSpPr>
        <p:spPr>
          <a:xfrm>
            <a:off x="308650" y="4575833"/>
            <a:ext cx="846707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dirty="0" smtClean="0"/>
              <a:t>Windows 10</a:t>
            </a:r>
          </a:p>
          <a:p>
            <a:endParaRPr lang="nl-NL" sz="1000" dirty="0"/>
          </a:p>
          <a:p>
            <a:r>
              <a:rPr lang="nl-NL" sz="800" dirty="0" err="1" smtClean="0"/>
              <a:t>iTrain</a:t>
            </a:r>
            <a:r>
              <a:rPr lang="nl-NL" sz="800" dirty="0" smtClean="0"/>
              <a:t> </a:t>
            </a:r>
            <a:r>
              <a:rPr lang="nl-NL" sz="800" dirty="0" smtClean="0">
                <a:solidFill>
                  <a:srgbClr val="FF0000"/>
                </a:solidFill>
              </a:rPr>
              <a:t>v.4.0.10</a:t>
            </a:r>
            <a:endParaRPr lang="nl-NL" sz="800" dirty="0">
              <a:solidFill>
                <a:srgbClr val="FF0000"/>
              </a:solidFill>
            </a:endParaRPr>
          </a:p>
        </p:txBody>
      </p:sp>
      <p:sp>
        <p:nvSpPr>
          <p:cNvPr id="136" name="Rechthoek 135"/>
          <p:cNvSpPr/>
          <p:nvPr/>
        </p:nvSpPr>
        <p:spPr>
          <a:xfrm>
            <a:off x="10429691" y="6072031"/>
            <a:ext cx="710119" cy="5910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7" name="Tekstvak 136"/>
          <p:cNvSpPr txBox="1"/>
          <p:nvPr/>
        </p:nvSpPr>
        <p:spPr>
          <a:xfrm>
            <a:off x="10538523" y="5223855"/>
            <a:ext cx="548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TM44</a:t>
            </a:r>
          </a:p>
          <a:p>
            <a:r>
              <a:rPr lang="nl-NL" sz="1200" dirty="0" smtClean="0"/>
              <a:t> #07</a:t>
            </a:r>
            <a:endParaRPr lang="nl-NL" sz="1200" dirty="0"/>
          </a:p>
        </p:txBody>
      </p:sp>
      <p:sp>
        <p:nvSpPr>
          <p:cNvPr id="144" name="Tekstvak 143"/>
          <p:cNvSpPr txBox="1"/>
          <p:nvPr/>
        </p:nvSpPr>
        <p:spPr>
          <a:xfrm>
            <a:off x="11084098" y="5346261"/>
            <a:ext cx="8178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 smtClean="0"/>
              <a:t>Blok 25, 26, 27,</a:t>
            </a:r>
          </a:p>
          <a:p>
            <a:r>
              <a:rPr lang="nl-NL" sz="800" dirty="0" smtClean="0"/>
              <a:t>         28, 29, 30</a:t>
            </a:r>
            <a:endParaRPr lang="nl-NL" sz="800" dirty="0"/>
          </a:p>
        </p:txBody>
      </p:sp>
      <p:sp>
        <p:nvSpPr>
          <p:cNvPr id="145" name="Rechthoek 144"/>
          <p:cNvSpPr/>
          <p:nvPr/>
        </p:nvSpPr>
        <p:spPr>
          <a:xfrm>
            <a:off x="8353000" y="5933491"/>
            <a:ext cx="838360" cy="7295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46" name="Rechte verbindingslijn 145"/>
          <p:cNvCxnSpPr/>
          <p:nvPr/>
        </p:nvCxnSpPr>
        <p:spPr>
          <a:xfrm flipH="1">
            <a:off x="9191360" y="6179758"/>
            <a:ext cx="896310" cy="3854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Rechte verbindingslijn 146"/>
          <p:cNvCxnSpPr/>
          <p:nvPr/>
        </p:nvCxnSpPr>
        <p:spPr>
          <a:xfrm flipV="1">
            <a:off x="9191360" y="6406695"/>
            <a:ext cx="1237529" cy="1236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kstvak 147"/>
          <p:cNvSpPr txBox="1"/>
          <p:nvPr/>
        </p:nvSpPr>
        <p:spPr>
          <a:xfrm>
            <a:off x="8340615" y="5990015"/>
            <a:ext cx="87876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OC 32 #04</a:t>
            </a:r>
          </a:p>
          <a:p>
            <a:r>
              <a:rPr lang="nl-NL" sz="1200" dirty="0" smtClean="0"/>
              <a:t>(type NG)</a:t>
            </a:r>
          </a:p>
          <a:p>
            <a:r>
              <a:rPr lang="nl-NL" sz="1000" dirty="0" err="1"/>
              <a:t>s</a:t>
            </a:r>
            <a:r>
              <a:rPr lang="nl-NL" sz="1000" dirty="0" err="1" smtClean="0"/>
              <a:t>w</a:t>
            </a:r>
            <a:r>
              <a:rPr lang="nl-NL" sz="1000" dirty="0" smtClean="0"/>
              <a:t>. V</a:t>
            </a:r>
            <a:r>
              <a:rPr lang="nl-NL" sz="1000" dirty="0" smtClean="0">
                <a:solidFill>
                  <a:srgbClr val="FF0000"/>
                </a:solidFill>
              </a:rPr>
              <a:t>. 3.0.1.0</a:t>
            </a:r>
          </a:p>
        </p:txBody>
      </p:sp>
      <p:cxnSp>
        <p:nvCxnSpPr>
          <p:cNvPr id="82" name="Rechte verbindingslijn 81"/>
          <p:cNvCxnSpPr/>
          <p:nvPr/>
        </p:nvCxnSpPr>
        <p:spPr>
          <a:xfrm>
            <a:off x="7553406" y="6072031"/>
            <a:ext cx="79959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kstvak 83"/>
          <p:cNvSpPr txBox="1"/>
          <p:nvPr/>
        </p:nvSpPr>
        <p:spPr>
          <a:xfrm>
            <a:off x="7537263" y="5583901"/>
            <a:ext cx="82586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900" dirty="0" smtClean="0"/>
              <a:t>Pinnen 0-15</a:t>
            </a:r>
          </a:p>
          <a:p>
            <a:r>
              <a:rPr lang="nl-NL" sz="900" dirty="0" smtClean="0"/>
              <a:t>Powerjumper</a:t>
            </a:r>
          </a:p>
          <a:p>
            <a:r>
              <a:rPr lang="nl-NL" sz="900" dirty="0" smtClean="0"/>
              <a:t>verwijderd</a:t>
            </a:r>
            <a:endParaRPr lang="nl-NL" sz="900" dirty="0"/>
          </a:p>
        </p:txBody>
      </p:sp>
      <p:sp>
        <p:nvSpPr>
          <p:cNvPr id="85" name="Ovaal 84"/>
          <p:cNvSpPr/>
          <p:nvPr/>
        </p:nvSpPr>
        <p:spPr>
          <a:xfrm>
            <a:off x="7480290" y="4611543"/>
            <a:ext cx="141279" cy="12238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9" name="Ovaal 148"/>
          <p:cNvSpPr/>
          <p:nvPr/>
        </p:nvSpPr>
        <p:spPr>
          <a:xfrm>
            <a:off x="2437161" y="501576"/>
            <a:ext cx="120976" cy="9672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0" name="Ovaal 149"/>
          <p:cNvSpPr/>
          <p:nvPr/>
        </p:nvSpPr>
        <p:spPr>
          <a:xfrm>
            <a:off x="7244798" y="2570192"/>
            <a:ext cx="76714" cy="77763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1" name="Ovaal 150"/>
          <p:cNvSpPr/>
          <p:nvPr/>
        </p:nvSpPr>
        <p:spPr>
          <a:xfrm>
            <a:off x="10039588" y="5485433"/>
            <a:ext cx="76714" cy="7776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1" name="Tekstvak 90"/>
          <p:cNvSpPr txBox="1"/>
          <p:nvPr/>
        </p:nvSpPr>
        <p:spPr>
          <a:xfrm>
            <a:off x="2553313" y="348679"/>
            <a:ext cx="14590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 smtClean="0">
                <a:solidFill>
                  <a:srgbClr val="00B050"/>
                </a:solidFill>
              </a:rPr>
              <a:t>Seinen en relais op rijspanning</a:t>
            </a:r>
            <a:endParaRPr lang="nl-NL" sz="800" dirty="0">
              <a:solidFill>
                <a:srgbClr val="00B050"/>
              </a:solidFill>
            </a:endParaRPr>
          </a:p>
        </p:txBody>
      </p:sp>
      <p:sp>
        <p:nvSpPr>
          <p:cNvPr id="153" name="Tekstvak 152"/>
          <p:cNvSpPr txBox="1"/>
          <p:nvPr/>
        </p:nvSpPr>
        <p:spPr>
          <a:xfrm>
            <a:off x="6001278" y="5392021"/>
            <a:ext cx="10262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 smtClean="0">
                <a:solidFill>
                  <a:srgbClr val="00B050"/>
                </a:solidFill>
              </a:rPr>
              <a:t>relais op rijspanning</a:t>
            </a:r>
            <a:endParaRPr lang="nl-NL" sz="800" dirty="0">
              <a:solidFill>
                <a:srgbClr val="00B050"/>
              </a:solidFill>
            </a:endParaRPr>
          </a:p>
        </p:txBody>
      </p:sp>
      <p:sp>
        <p:nvSpPr>
          <p:cNvPr id="154" name="Tekstvak 153"/>
          <p:cNvSpPr txBox="1"/>
          <p:nvPr/>
        </p:nvSpPr>
        <p:spPr>
          <a:xfrm>
            <a:off x="8323728" y="5317482"/>
            <a:ext cx="14590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 smtClean="0">
                <a:solidFill>
                  <a:srgbClr val="00B050"/>
                </a:solidFill>
              </a:rPr>
              <a:t>Seinen en relais op rijspanning</a:t>
            </a:r>
            <a:endParaRPr lang="nl-NL" sz="800" dirty="0">
              <a:solidFill>
                <a:srgbClr val="00B050"/>
              </a:solidFill>
            </a:endParaRPr>
          </a:p>
        </p:txBody>
      </p:sp>
      <p:cxnSp>
        <p:nvCxnSpPr>
          <p:cNvPr id="143" name="Rechte verbindingslijn 142"/>
          <p:cNvCxnSpPr/>
          <p:nvPr/>
        </p:nvCxnSpPr>
        <p:spPr>
          <a:xfrm>
            <a:off x="9781422" y="3068657"/>
            <a:ext cx="1646" cy="945223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Rechte verbindingslijn 154"/>
          <p:cNvCxnSpPr/>
          <p:nvPr/>
        </p:nvCxnSpPr>
        <p:spPr>
          <a:xfrm>
            <a:off x="6556778" y="2997053"/>
            <a:ext cx="3859416" cy="258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hthoek 155"/>
          <p:cNvSpPr/>
          <p:nvPr/>
        </p:nvSpPr>
        <p:spPr>
          <a:xfrm>
            <a:off x="10432398" y="4329226"/>
            <a:ext cx="710119" cy="7295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60" name="Rechte verbindingslijn 159"/>
          <p:cNvCxnSpPr/>
          <p:nvPr/>
        </p:nvCxnSpPr>
        <p:spPr>
          <a:xfrm>
            <a:off x="10759610" y="4165707"/>
            <a:ext cx="0" cy="16763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Rechte verbindingslijn 164"/>
          <p:cNvCxnSpPr/>
          <p:nvPr/>
        </p:nvCxnSpPr>
        <p:spPr>
          <a:xfrm>
            <a:off x="10765262" y="5070868"/>
            <a:ext cx="0" cy="10364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Rechte verbindingslijn 168"/>
          <p:cNvCxnSpPr/>
          <p:nvPr/>
        </p:nvCxnSpPr>
        <p:spPr>
          <a:xfrm>
            <a:off x="10751864" y="5845903"/>
            <a:ext cx="0" cy="22612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kstvak 172"/>
          <p:cNvSpPr txBox="1"/>
          <p:nvPr/>
        </p:nvSpPr>
        <p:spPr>
          <a:xfrm>
            <a:off x="10517294" y="6147247"/>
            <a:ext cx="548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TM44</a:t>
            </a:r>
          </a:p>
          <a:p>
            <a:r>
              <a:rPr lang="nl-NL" sz="1200" dirty="0" smtClean="0"/>
              <a:t> #08</a:t>
            </a:r>
            <a:endParaRPr lang="nl-NL" sz="1200" dirty="0"/>
          </a:p>
        </p:txBody>
      </p:sp>
      <p:cxnSp>
        <p:nvCxnSpPr>
          <p:cNvPr id="175" name="Rechte verbindingslijn 174"/>
          <p:cNvCxnSpPr/>
          <p:nvPr/>
        </p:nvCxnSpPr>
        <p:spPr>
          <a:xfrm flipH="1">
            <a:off x="9701385" y="2716477"/>
            <a:ext cx="718260" cy="5281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Rechte verbindingslijn 177"/>
          <p:cNvCxnSpPr/>
          <p:nvPr/>
        </p:nvCxnSpPr>
        <p:spPr>
          <a:xfrm>
            <a:off x="9701385" y="2710741"/>
            <a:ext cx="0" cy="116546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Rechte verbindingslijn 185"/>
          <p:cNvCxnSpPr/>
          <p:nvPr/>
        </p:nvCxnSpPr>
        <p:spPr>
          <a:xfrm>
            <a:off x="9789960" y="3073436"/>
            <a:ext cx="633709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Rechte verbindingslijn 189"/>
          <p:cNvCxnSpPr/>
          <p:nvPr/>
        </p:nvCxnSpPr>
        <p:spPr>
          <a:xfrm flipV="1">
            <a:off x="7284063" y="6826054"/>
            <a:ext cx="2817264" cy="519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Rechte verbindingslijn 194"/>
          <p:cNvCxnSpPr/>
          <p:nvPr/>
        </p:nvCxnSpPr>
        <p:spPr>
          <a:xfrm flipV="1">
            <a:off x="10077945" y="6552091"/>
            <a:ext cx="0" cy="26753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Rechte verbindingslijn 197"/>
          <p:cNvCxnSpPr/>
          <p:nvPr/>
        </p:nvCxnSpPr>
        <p:spPr>
          <a:xfrm flipV="1">
            <a:off x="10063163" y="6552090"/>
            <a:ext cx="369235" cy="587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Tekstvak 202"/>
          <p:cNvSpPr txBox="1"/>
          <p:nvPr/>
        </p:nvSpPr>
        <p:spPr>
          <a:xfrm>
            <a:off x="9147117" y="6225166"/>
            <a:ext cx="102143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 smtClean="0"/>
              <a:t>Databus </a:t>
            </a:r>
            <a:r>
              <a:rPr lang="nl-NL" sz="800" dirty="0" err="1" smtClean="0"/>
              <a:t>terminated</a:t>
            </a:r>
            <a:endParaRPr lang="nl-NL" sz="800" dirty="0"/>
          </a:p>
        </p:txBody>
      </p:sp>
      <p:cxnSp>
        <p:nvCxnSpPr>
          <p:cNvPr id="142" name="Rechte verbindingslijn 141"/>
          <p:cNvCxnSpPr/>
          <p:nvPr/>
        </p:nvCxnSpPr>
        <p:spPr>
          <a:xfrm flipH="1">
            <a:off x="10063163" y="3859887"/>
            <a:ext cx="339701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Ovaal 151"/>
          <p:cNvSpPr/>
          <p:nvPr/>
        </p:nvSpPr>
        <p:spPr>
          <a:xfrm>
            <a:off x="10049313" y="4704637"/>
            <a:ext cx="76714" cy="7776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7" name="Ovaal 156"/>
          <p:cNvSpPr/>
          <p:nvPr/>
        </p:nvSpPr>
        <p:spPr>
          <a:xfrm>
            <a:off x="10052174" y="3835403"/>
            <a:ext cx="76714" cy="7776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63583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299</Words>
  <Application>Microsoft Office PowerPoint</Application>
  <PresentationFormat>Breedbeeld</PresentationFormat>
  <Paragraphs>80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Cees de Gier</dc:creator>
  <cp:lastModifiedBy>Cees de Gier</cp:lastModifiedBy>
  <cp:revision>43</cp:revision>
  <cp:lastPrinted>2018-02-20T12:27:44Z</cp:lastPrinted>
  <dcterms:created xsi:type="dcterms:W3CDTF">2016-07-15T09:19:36Z</dcterms:created>
  <dcterms:modified xsi:type="dcterms:W3CDTF">2018-02-20T13:39:14Z</dcterms:modified>
</cp:coreProperties>
</file>