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7003375" cy="25203150"/>
  <p:notesSz cx="6858000" cy="9144000"/>
  <p:defaultTextStyle>
    <a:defPPr>
      <a:defRPr lang="nl-NL"/>
    </a:defPPr>
    <a:lvl1pPr marL="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018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036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2054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6072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0090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4108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08126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21440" algn="l" defTabSz="2880360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AF01"/>
    <a:srgbClr val="00A1DA"/>
    <a:srgbClr val="FC04BB"/>
    <a:srgbClr val="02AE16"/>
    <a:srgbClr val="FFFF66"/>
    <a:srgbClr val="02AE12"/>
    <a:srgbClr val="C0C0C0"/>
    <a:srgbClr val="BFBFBF"/>
    <a:srgbClr val="000000"/>
    <a:srgbClr val="0B14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1224" y="56"/>
      </p:cViewPr>
      <p:guideLst>
        <p:guide orient="horz" pos="7938"/>
        <p:guide pos="850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5CBF1-6FDC-4A4B-9205-02D6A98FC510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592263" y="685800"/>
            <a:ext cx="3673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5B5670-BF52-4428-A425-677BC2FE866B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1755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144018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288036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432054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576072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720090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864108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1008126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11521440" algn="l" defTabSz="2880360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>
          <a:xfrm>
            <a:off x="1592263" y="685800"/>
            <a:ext cx="3673475" cy="3429000"/>
          </a:xfrm>
        </p:spPr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5B5670-BF52-4428-A425-677BC2FE866B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025254" y="7829313"/>
            <a:ext cx="22952869" cy="540234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050507" y="14281784"/>
            <a:ext cx="18902363" cy="64408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4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880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760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200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19577446" y="1009297"/>
            <a:ext cx="6075760" cy="21504354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50169" y="1009297"/>
            <a:ext cx="17777222" cy="21504354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33081" y="16195360"/>
            <a:ext cx="22952869" cy="5005626"/>
          </a:xfrm>
        </p:spPr>
        <p:txBody>
          <a:bodyPr anchor="t"/>
          <a:lstStyle>
            <a:lvl1pPr algn="l">
              <a:defRPr sz="127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133081" y="10682172"/>
            <a:ext cx="22952869" cy="5513187"/>
          </a:xfrm>
        </p:spPr>
        <p:txBody>
          <a:bodyPr anchor="b"/>
          <a:lstStyle>
            <a:lvl1pPr marL="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1pPr>
            <a:lvl2pPr marL="1440180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0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3pPr>
            <a:lvl4pPr marL="43205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6072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0090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4108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08126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2144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50170" y="5880737"/>
            <a:ext cx="11926491" cy="16632914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3726716" y="5880737"/>
            <a:ext cx="11926491" cy="16632914"/>
          </a:xfrm>
        </p:spPr>
        <p:txBody>
          <a:bodyPr/>
          <a:lstStyle>
            <a:lvl1pPr>
              <a:defRPr sz="8800"/>
            </a:lvl1pPr>
            <a:lvl2pPr>
              <a:defRPr sz="7600"/>
            </a:lvl2pPr>
            <a:lvl3pPr>
              <a:defRPr sz="63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50169" y="5641540"/>
            <a:ext cx="11931180" cy="2351126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350169" y="7992667"/>
            <a:ext cx="11931180" cy="14520983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13717342" y="5641540"/>
            <a:ext cx="11935866" cy="2351126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0180" indent="0">
              <a:buNone/>
              <a:defRPr sz="6300" b="1"/>
            </a:lvl2pPr>
            <a:lvl3pPr marL="2880360" indent="0">
              <a:buNone/>
              <a:defRPr sz="5700" b="1"/>
            </a:lvl3pPr>
            <a:lvl4pPr marL="4320540" indent="0">
              <a:buNone/>
              <a:defRPr sz="5000" b="1"/>
            </a:lvl4pPr>
            <a:lvl5pPr marL="5760720" indent="0">
              <a:buNone/>
              <a:defRPr sz="5000" b="1"/>
            </a:lvl5pPr>
            <a:lvl6pPr marL="7200900" indent="0">
              <a:buNone/>
              <a:defRPr sz="5000" b="1"/>
            </a:lvl6pPr>
            <a:lvl7pPr marL="8641080" indent="0">
              <a:buNone/>
              <a:defRPr sz="5000" b="1"/>
            </a:lvl7pPr>
            <a:lvl8pPr marL="10081260" indent="0">
              <a:buNone/>
              <a:defRPr sz="5000" b="1"/>
            </a:lvl8pPr>
            <a:lvl9pPr marL="11521440" indent="0">
              <a:buNone/>
              <a:defRPr sz="50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13717342" y="7992667"/>
            <a:ext cx="11935866" cy="14520983"/>
          </a:xfrm>
        </p:spPr>
        <p:txBody>
          <a:bodyPr/>
          <a:lstStyle>
            <a:lvl1pPr>
              <a:defRPr sz="7600"/>
            </a:lvl1pPr>
            <a:lvl2pPr>
              <a:defRPr sz="6300"/>
            </a:lvl2pPr>
            <a:lvl3pPr>
              <a:defRPr sz="5700"/>
            </a:lvl3pPr>
            <a:lvl4pPr>
              <a:defRPr sz="5000"/>
            </a:lvl4pPr>
            <a:lvl5pPr>
              <a:defRPr sz="5000"/>
            </a:lvl5pPr>
            <a:lvl6pPr>
              <a:defRPr sz="5000"/>
            </a:lvl6pPr>
            <a:lvl7pPr>
              <a:defRPr sz="5000"/>
            </a:lvl7pPr>
            <a:lvl8pPr>
              <a:defRPr sz="5000"/>
            </a:lvl8pPr>
            <a:lvl9pPr>
              <a:defRPr sz="5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50170" y="1003459"/>
            <a:ext cx="8883924" cy="4270534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557570" y="1003461"/>
            <a:ext cx="15095637" cy="21510190"/>
          </a:xfrm>
        </p:spPr>
        <p:txBody>
          <a:bodyPr/>
          <a:lstStyle>
            <a:lvl1pPr>
              <a:defRPr sz="10100"/>
            </a:lvl1pPr>
            <a:lvl2pPr>
              <a:defRPr sz="8800"/>
            </a:lvl2pPr>
            <a:lvl3pPr>
              <a:defRPr sz="7600"/>
            </a:lvl3pPr>
            <a:lvl4pPr>
              <a:defRPr sz="6300"/>
            </a:lvl4pPr>
            <a:lvl5pPr>
              <a:defRPr sz="6300"/>
            </a:lvl5pPr>
            <a:lvl6pPr>
              <a:defRPr sz="6300"/>
            </a:lvl6pPr>
            <a:lvl7pPr>
              <a:defRPr sz="6300"/>
            </a:lvl7pPr>
            <a:lvl8pPr>
              <a:defRPr sz="6300"/>
            </a:lvl8pPr>
            <a:lvl9pPr>
              <a:defRPr sz="63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50170" y="5273995"/>
            <a:ext cx="8883924" cy="17239656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1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92850" y="17642206"/>
            <a:ext cx="16202025" cy="2082762"/>
          </a:xfrm>
        </p:spPr>
        <p:txBody>
          <a:bodyPr anchor="b"/>
          <a:lstStyle>
            <a:lvl1pPr algn="l">
              <a:defRPr sz="63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292850" y="2251949"/>
            <a:ext cx="16202025" cy="15121890"/>
          </a:xfrm>
        </p:spPr>
        <p:txBody>
          <a:bodyPr/>
          <a:lstStyle>
            <a:lvl1pPr marL="0" indent="0">
              <a:buNone/>
              <a:defRPr sz="10100"/>
            </a:lvl1pPr>
            <a:lvl2pPr marL="1440180" indent="0">
              <a:buNone/>
              <a:defRPr sz="8800"/>
            </a:lvl2pPr>
            <a:lvl3pPr marL="2880360" indent="0">
              <a:buNone/>
              <a:defRPr sz="7600"/>
            </a:lvl3pPr>
            <a:lvl4pPr marL="4320540" indent="0">
              <a:buNone/>
              <a:defRPr sz="6300"/>
            </a:lvl4pPr>
            <a:lvl5pPr marL="5760720" indent="0">
              <a:buNone/>
              <a:defRPr sz="6300"/>
            </a:lvl5pPr>
            <a:lvl6pPr marL="7200900" indent="0">
              <a:buNone/>
              <a:defRPr sz="6300"/>
            </a:lvl6pPr>
            <a:lvl7pPr marL="8641080" indent="0">
              <a:buNone/>
              <a:defRPr sz="6300"/>
            </a:lvl7pPr>
            <a:lvl8pPr marL="10081260" indent="0">
              <a:buNone/>
              <a:defRPr sz="6300"/>
            </a:lvl8pPr>
            <a:lvl9pPr marL="11521440" indent="0">
              <a:buNone/>
              <a:defRPr sz="63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5292850" y="19724967"/>
            <a:ext cx="16202025" cy="2957868"/>
          </a:xfrm>
        </p:spPr>
        <p:txBody>
          <a:bodyPr/>
          <a:lstStyle>
            <a:lvl1pPr marL="0" indent="0">
              <a:buNone/>
              <a:defRPr sz="4400"/>
            </a:lvl1pPr>
            <a:lvl2pPr marL="1440180" indent="0">
              <a:buNone/>
              <a:defRPr sz="3800"/>
            </a:lvl2pPr>
            <a:lvl3pPr marL="2880360" indent="0">
              <a:buNone/>
              <a:defRPr sz="3100"/>
            </a:lvl3pPr>
            <a:lvl4pPr marL="4320540" indent="0">
              <a:buNone/>
              <a:defRPr sz="2800"/>
            </a:lvl4pPr>
            <a:lvl5pPr marL="5760720" indent="0">
              <a:buNone/>
              <a:defRPr sz="2800"/>
            </a:lvl5pPr>
            <a:lvl6pPr marL="7200900" indent="0">
              <a:buNone/>
              <a:defRPr sz="2800"/>
            </a:lvl6pPr>
            <a:lvl7pPr marL="8641080" indent="0">
              <a:buNone/>
              <a:defRPr sz="2800"/>
            </a:lvl7pPr>
            <a:lvl8pPr marL="10081260" indent="0">
              <a:buNone/>
              <a:defRPr sz="2800"/>
            </a:lvl8pPr>
            <a:lvl9pPr marL="11521440" indent="0">
              <a:buNone/>
              <a:defRPr sz="28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1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350170" y="1009294"/>
            <a:ext cx="24303038" cy="4200526"/>
          </a:xfrm>
          <a:prstGeom prst="rect">
            <a:avLst/>
          </a:prstGeom>
        </p:spPr>
        <p:txBody>
          <a:bodyPr vert="horz" lIns="288036" tIns="144019" rIns="288036" bIns="144019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50170" y="5880737"/>
            <a:ext cx="24303038" cy="16632914"/>
          </a:xfrm>
          <a:prstGeom prst="rect">
            <a:avLst/>
          </a:prstGeom>
        </p:spPr>
        <p:txBody>
          <a:bodyPr vert="horz" lIns="288036" tIns="144019" rIns="288036" bIns="144019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1350170" y="23359589"/>
            <a:ext cx="6300788" cy="1341834"/>
          </a:xfrm>
          <a:prstGeom prst="rect">
            <a:avLst/>
          </a:prstGeom>
        </p:spPr>
        <p:txBody>
          <a:bodyPr vert="horz" lIns="288036" tIns="144019" rIns="288036" bIns="144019" rtlCol="0" anchor="ctr"/>
          <a:lstStyle>
            <a:lvl1pPr algn="l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9D802-2620-4DFF-84AA-E16E7402E7AE}" type="datetimeFigureOut">
              <a:rPr lang="nl-NL" smtClean="0"/>
              <a:pPr/>
              <a:t>19-02-11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9226154" y="23359589"/>
            <a:ext cx="8551069" cy="1341834"/>
          </a:xfrm>
          <a:prstGeom prst="rect">
            <a:avLst/>
          </a:prstGeom>
        </p:spPr>
        <p:txBody>
          <a:bodyPr vert="horz" lIns="288036" tIns="144019" rIns="288036" bIns="144019" rtlCol="0" anchor="ctr"/>
          <a:lstStyle>
            <a:lvl1pPr algn="ct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19352420" y="23359589"/>
            <a:ext cx="6300788" cy="1341834"/>
          </a:xfrm>
          <a:prstGeom prst="rect">
            <a:avLst/>
          </a:prstGeom>
        </p:spPr>
        <p:txBody>
          <a:bodyPr vert="horz" lIns="288036" tIns="144019" rIns="288036" bIns="144019" rtlCol="0" anchor="ctr"/>
          <a:lstStyle>
            <a:lvl1pPr algn="r">
              <a:defRPr sz="3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61383-6733-4971-857C-AECC37F5480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80360" rtl="0" eaLnBrk="1" latinLnBrk="0" hangingPunct="1">
        <a:spcBef>
          <a:spcPct val="0"/>
        </a:spcBef>
        <a:buNone/>
        <a:defRPr sz="1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0135" indent="-1080135" algn="l" defTabSz="2880360" rtl="0" eaLnBrk="1" latinLnBrk="0" hangingPunct="1">
        <a:spcBef>
          <a:spcPct val="20000"/>
        </a:spcBef>
        <a:buFont typeface="Arial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0293" indent="-900113" algn="l" defTabSz="2880360" rtl="0" eaLnBrk="1" latinLnBrk="0" hangingPunct="1">
        <a:spcBef>
          <a:spcPct val="20000"/>
        </a:spcBef>
        <a:buFont typeface="Arial" pitchFamily="34" charset="0"/>
        <a:buChar char="–"/>
        <a:defRPr sz="8800" kern="1200">
          <a:solidFill>
            <a:schemeClr val="tx1"/>
          </a:solidFill>
          <a:latin typeface="+mn-lt"/>
          <a:ea typeface="+mn-ea"/>
          <a:cs typeface="+mn-cs"/>
        </a:defRPr>
      </a:lvl2pPr>
      <a:lvl3pPr marL="3600451" indent="-720091" algn="l" defTabSz="2880360" rtl="0" eaLnBrk="1" latinLnBrk="0" hangingPunct="1">
        <a:spcBef>
          <a:spcPct val="20000"/>
        </a:spcBef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40631" indent="-720091" algn="l" defTabSz="2880360" rtl="0" eaLnBrk="1" latinLnBrk="0" hangingPunct="1">
        <a:spcBef>
          <a:spcPct val="20000"/>
        </a:spcBef>
        <a:buFont typeface="Arial" pitchFamily="34" charset="0"/>
        <a:buChar char="–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80811" indent="-720091" algn="l" defTabSz="2880360" rtl="0" eaLnBrk="1" latinLnBrk="0" hangingPunct="1">
        <a:spcBef>
          <a:spcPct val="20000"/>
        </a:spcBef>
        <a:buFont typeface="Arial" pitchFamily="34" charset="0"/>
        <a:buChar char="»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7920991" indent="-720091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361171" indent="-720091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0801351" indent="-720091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241531" indent="-720091" algn="l" defTabSz="2880360" rtl="0" eaLnBrk="1" latinLnBrk="0" hangingPunct="1">
        <a:spcBef>
          <a:spcPct val="20000"/>
        </a:spcBef>
        <a:buFont typeface="Arial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01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3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205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72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0090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08126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21440" algn="l" defTabSz="2880360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hthoek 66"/>
          <p:cNvSpPr/>
          <p:nvPr/>
        </p:nvSpPr>
        <p:spPr>
          <a:xfrm>
            <a:off x="0" y="2"/>
            <a:ext cx="26967558" cy="19082294"/>
          </a:xfrm>
          <a:prstGeom prst="rect">
            <a:avLst/>
          </a:prstGeom>
          <a:solidFill>
            <a:srgbClr val="0B14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5" name="Rechte verbindingslijn 4"/>
          <p:cNvCxnSpPr/>
          <p:nvPr/>
        </p:nvCxnSpPr>
        <p:spPr>
          <a:xfrm rot="16200000" flipH="1">
            <a:off x="2211863" y="19838379"/>
            <a:ext cx="1512168" cy="4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>
            <a:off x="5436791" y="22682695"/>
            <a:ext cx="7406537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>
            <a:stCxn id="134" idx="3"/>
          </p:cNvCxnSpPr>
          <p:nvPr/>
        </p:nvCxnSpPr>
        <p:spPr>
          <a:xfrm flipV="1">
            <a:off x="6979819" y="2808487"/>
            <a:ext cx="6249266" cy="76365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 rot="5400000" flipH="1" flipV="1">
            <a:off x="4665276" y="2731336"/>
            <a:ext cx="2160240" cy="2314543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 rot="5400000" flipH="1" flipV="1">
            <a:off x="21600015" y="21023940"/>
            <a:ext cx="2160240" cy="1157271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chte verbindingslijn 20"/>
          <p:cNvCxnSpPr/>
          <p:nvPr/>
        </p:nvCxnSpPr>
        <p:spPr>
          <a:xfrm>
            <a:off x="2967945" y="20594463"/>
            <a:ext cx="2468846" cy="2088232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rot="5400000" flipH="1" flipV="1">
            <a:off x="22538691" y="19802375"/>
            <a:ext cx="144016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echte verbindingslijn 33"/>
          <p:cNvCxnSpPr/>
          <p:nvPr/>
        </p:nvCxnSpPr>
        <p:spPr>
          <a:xfrm rot="16200000" flipH="1">
            <a:off x="12328985" y="6712350"/>
            <a:ext cx="13681520" cy="8178051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echte verbindingslijn 37"/>
          <p:cNvCxnSpPr/>
          <p:nvPr/>
        </p:nvCxnSpPr>
        <p:spPr>
          <a:xfrm rot="5400000" flipH="1" flipV="1">
            <a:off x="2085847" y="5778817"/>
            <a:ext cx="3384376" cy="162018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43"/>
          <p:cNvCxnSpPr/>
          <p:nvPr/>
        </p:nvCxnSpPr>
        <p:spPr>
          <a:xfrm>
            <a:off x="13229085" y="2808487"/>
            <a:ext cx="1851634" cy="1152128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/>
          <p:cNvCxnSpPr/>
          <p:nvPr/>
        </p:nvCxnSpPr>
        <p:spPr>
          <a:xfrm rot="10800000">
            <a:off x="13229085" y="22682695"/>
            <a:ext cx="8872414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50"/>
          <p:cNvCxnSpPr/>
          <p:nvPr/>
        </p:nvCxnSpPr>
        <p:spPr>
          <a:xfrm flipV="1">
            <a:off x="6208305" y="21170527"/>
            <a:ext cx="5477751" cy="72008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Rechte verbindingslijn 56"/>
          <p:cNvCxnSpPr/>
          <p:nvPr/>
        </p:nvCxnSpPr>
        <p:spPr>
          <a:xfrm>
            <a:off x="4588125" y="19802375"/>
            <a:ext cx="1620180" cy="144016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echte verbindingslijn 58"/>
          <p:cNvCxnSpPr/>
          <p:nvPr/>
        </p:nvCxnSpPr>
        <p:spPr>
          <a:xfrm rot="16200000" flipH="1">
            <a:off x="11701487" y="21155097"/>
            <a:ext cx="1512168" cy="154302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Rechte verbindingslijn 70"/>
          <p:cNvCxnSpPr/>
          <p:nvPr/>
        </p:nvCxnSpPr>
        <p:spPr>
          <a:xfrm rot="5400000">
            <a:off x="-2432655" y="13681695"/>
            <a:ext cx="10801200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echte verbindingslijn 74"/>
          <p:cNvCxnSpPr/>
          <p:nvPr/>
        </p:nvCxnSpPr>
        <p:spPr>
          <a:xfrm rot="5400000">
            <a:off x="22538691" y="18362215"/>
            <a:ext cx="1440160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echte verbindingslijn 79"/>
          <p:cNvCxnSpPr/>
          <p:nvPr/>
        </p:nvCxnSpPr>
        <p:spPr>
          <a:xfrm rot="5400000">
            <a:off x="20224148" y="19750941"/>
            <a:ext cx="1440160" cy="154302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echte verbindingslijn 80"/>
          <p:cNvCxnSpPr/>
          <p:nvPr/>
        </p:nvCxnSpPr>
        <p:spPr>
          <a:xfrm rot="5400000" flipH="1" flipV="1">
            <a:off x="21355702" y="19442335"/>
            <a:ext cx="72008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echte verbindingslijn 83"/>
          <p:cNvCxnSpPr/>
          <p:nvPr/>
        </p:nvCxnSpPr>
        <p:spPr>
          <a:xfrm rot="5400000" flipH="1" flipV="1">
            <a:off x="4228085" y="19442335"/>
            <a:ext cx="720080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Rechte verbindingslijn 84"/>
          <p:cNvCxnSpPr/>
          <p:nvPr/>
        </p:nvCxnSpPr>
        <p:spPr>
          <a:xfrm rot="5400000" flipH="1" flipV="1">
            <a:off x="21355702" y="18722255"/>
            <a:ext cx="720080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Rechte verbindingslijn 85"/>
          <p:cNvCxnSpPr/>
          <p:nvPr/>
        </p:nvCxnSpPr>
        <p:spPr>
          <a:xfrm rot="16200000" flipV="1">
            <a:off x="10824532" y="7471005"/>
            <a:ext cx="13681520" cy="810090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Rechte verbindingslijn 91"/>
          <p:cNvCxnSpPr/>
          <p:nvPr/>
        </p:nvCxnSpPr>
        <p:spPr>
          <a:xfrm>
            <a:off x="7813055" y="4248647"/>
            <a:ext cx="5030273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echte verbindingslijn 96"/>
          <p:cNvCxnSpPr/>
          <p:nvPr/>
        </p:nvCxnSpPr>
        <p:spPr>
          <a:xfrm>
            <a:off x="12997631" y="4248647"/>
            <a:ext cx="617211" cy="432048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Rechte verbindingslijn 102"/>
          <p:cNvCxnSpPr/>
          <p:nvPr/>
        </p:nvCxnSpPr>
        <p:spPr>
          <a:xfrm rot="5400000">
            <a:off x="-560447" y="13933723"/>
            <a:ext cx="10297144" cy="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echte verbindingslijn 103"/>
          <p:cNvCxnSpPr/>
          <p:nvPr/>
        </p:nvCxnSpPr>
        <p:spPr>
          <a:xfrm rot="5400000" flipH="1" flipV="1">
            <a:off x="6174873" y="4230645"/>
            <a:ext cx="1584176" cy="1620180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Rechte verbindingslijn 104"/>
          <p:cNvCxnSpPr/>
          <p:nvPr/>
        </p:nvCxnSpPr>
        <p:spPr>
          <a:xfrm rot="5400000" flipH="1" flipV="1">
            <a:off x="3844900" y="6576048"/>
            <a:ext cx="2952328" cy="1465877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Rechte verbindingslijn 112"/>
          <p:cNvCxnSpPr/>
          <p:nvPr/>
        </p:nvCxnSpPr>
        <p:spPr>
          <a:xfrm rot="5400000">
            <a:off x="19059161" y="21353119"/>
            <a:ext cx="1224136" cy="1002969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Rechte verbindingslijn 129"/>
          <p:cNvCxnSpPr/>
          <p:nvPr/>
        </p:nvCxnSpPr>
        <p:spPr>
          <a:xfrm rot="16200000" flipH="1">
            <a:off x="16544025" y="6421746"/>
            <a:ext cx="6408712" cy="3934723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echte verbindingslijn 132"/>
          <p:cNvCxnSpPr/>
          <p:nvPr/>
        </p:nvCxnSpPr>
        <p:spPr>
          <a:xfrm rot="16200000" flipH="1">
            <a:off x="12555296" y="8831442"/>
            <a:ext cx="4896544" cy="2931754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Rechte verbindingslijn 134"/>
          <p:cNvCxnSpPr/>
          <p:nvPr/>
        </p:nvCxnSpPr>
        <p:spPr>
          <a:xfrm>
            <a:off x="15620779" y="4392663"/>
            <a:ext cx="2160240" cy="792088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Rechte verbindingslijn 136"/>
          <p:cNvCxnSpPr/>
          <p:nvPr/>
        </p:nvCxnSpPr>
        <p:spPr>
          <a:xfrm>
            <a:off x="16469445" y="12745591"/>
            <a:ext cx="2005937" cy="792088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Rechte verbindingslijn 140"/>
          <p:cNvCxnSpPr/>
          <p:nvPr/>
        </p:nvCxnSpPr>
        <p:spPr>
          <a:xfrm rot="5400000">
            <a:off x="20172714" y="12215818"/>
            <a:ext cx="2160240" cy="771514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Rechte verbindingslijn 142"/>
          <p:cNvCxnSpPr/>
          <p:nvPr/>
        </p:nvCxnSpPr>
        <p:spPr>
          <a:xfrm rot="5400000">
            <a:off x="12840756" y="6529758"/>
            <a:ext cx="2088232" cy="694363"/>
          </a:xfrm>
          <a:prstGeom prst="line">
            <a:avLst/>
          </a:prstGeom>
          <a:ln w="7620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Gelijkbenige driehoek 148"/>
          <p:cNvSpPr/>
          <p:nvPr/>
        </p:nvSpPr>
        <p:spPr>
          <a:xfrm rot="-660000">
            <a:off x="13804072" y="5340856"/>
            <a:ext cx="710638" cy="1072478"/>
          </a:xfrm>
          <a:prstGeom prst="triangle">
            <a:avLst/>
          </a:prstGeom>
          <a:solidFill>
            <a:srgbClr val="00A1DA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0" name="Gelijkbenige driehoek 149"/>
          <p:cNvSpPr/>
          <p:nvPr/>
        </p:nvSpPr>
        <p:spPr>
          <a:xfrm rot="-540000" flipV="1">
            <a:off x="20558048" y="12939735"/>
            <a:ext cx="781422" cy="1123881"/>
          </a:xfrm>
          <a:prstGeom prst="triangle">
            <a:avLst/>
          </a:prstGeom>
          <a:solidFill>
            <a:srgbClr val="00A1DA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2" name="Tekstvak 151"/>
          <p:cNvSpPr txBox="1"/>
          <p:nvPr/>
        </p:nvSpPr>
        <p:spPr>
          <a:xfrm>
            <a:off x="21252834" y="13465672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rgbClr val="00A1DA"/>
                </a:solidFill>
                <a:latin typeface="Perpetua" pitchFamily="18" charset="0"/>
              </a:rPr>
              <a:t>W-</a:t>
            </a:r>
            <a:r>
              <a:rPr lang="nl-NL" sz="3200" b="1" dirty="0">
                <a:solidFill>
                  <a:srgbClr val="00A1DA"/>
                </a:solidFill>
                <a:latin typeface="Perpetua" pitchFamily="18" charset="0"/>
              </a:rPr>
              <a:t>2</a:t>
            </a:r>
          </a:p>
        </p:txBody>
      </p:sp>
      <p:sp>
        <p:nvSpPr>
          <p:cNvPr id="155" name="Tekstvak 154"/>
          <p:cNvSpPr txBox="1"/>
          <p:nvPr/>
        </p:nvSpPr>
        <p:spPr>
          <a:xfrm>
            <a:off x="23567376" y="1742611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2">
                    <a:lumMod val="75000"/>
                  </a:schemeClr>
                </a:solidFill>
                <a:latin typeface="Perpetua" pitchFamily="18" charset="0"/>
              </a:rPr>
              <a:t>Tunnel</a:t>
            </a:r>
            <a:endParaRPr lang="nl-NL" sz="3200" b="1" dirty="0">
              <a:solidFill>
                <a:schemeClr val="bg2">
                  <a:lumMod val="75000"/>
                </a:schemeClr>
              </a:solidFill>
              <a:latin typeface="Perpetua" pitchFamily="18" charset="0"/>
            </a:endParaRPr>
          </a:p>
        </p:txBody>
      </p:sp>
      <p:sp>
        <p:nvSpPr>
          <p:cNvPr id="156" name="Tekstvak 155"/>
          <p:cNvSpPr txBox="1"/>
          <p:nvPr/>
        </p:nvSpPr>
        <p:spPr>
          <a:xfrm>
            <a:off x="4896730" y="17426112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2">
                    <a:lumMod val="75000"/>
                  </a:schemeClr>
                </a:solidFill>
                <a:latin typeface="Perpetua" pitchFamily="18" charset="0"/>
              </a:rPr>
              <a:t>Tunnel</a:t>
            </a:r>
            <a:endParaRPr lang="nl-NL" sz="3200" b="1" dirty="0">
              <a:solidFill>
                <a:schemeClr val="bg2">
                  <a:lumMod val="75000"/>
                </a:schemeClr>
              </a:solidFill>
              <a:latin typeface="Perpetua" pitchFamily="18" charset="0"/>
            </a:endParaRPr>
          </a:p>
        </p:txBody>
      </p:sp>
      <p:sp>
        <p:nvSpPr>
          <p:cNvPr id="157" name="Tekstvak 156"/>
          <p:cNvSpPr txBox="1"/>
          <p:nvPr/>
        </p:nvSpPr>
        <p:spPr>
          <a:xfrm>
            <a:off x="12997631" y="5472784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rgbClr val="00A1DA"/>
                </a:solidFill>
                <a:latin typeface="Perpetua" pitchFamily="18" charset="0"/>
              </a:rPr>
              <a:t>W-1</a:t>
            </a:r>
            <a:endParaRPr lang="nl-NL" sz="3200" b="1" dirty="0">
              <a:solidFill>
                <a:srgbClr val="00A1DA"/>
              </a:solidFill>
              <a:latin typeface="Perpetua" pitchFamily="18" charset="0"/>
            </a:endParaRPr>
          </a:p>
        </p:txBody>
      </p:sp>
      <p:sp>
        <p:nvSpPr>
          <p:cNvPr id="158" name="Tekstvak 157"/>
          <p:cNvSpPr txBox="1"/>
          <p:nvPr/>
        </p:nvSpPr>
        <p:spPr>
          <a:xfrm>
            <a:off x="14365783" y="21242535"/>
            <a:ext cx="32403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rgbClr val="FFFF66"/>
                </a:solidFill>
                <a:latin typeface="Perpetua" pitchFamily="18" charset="0"/>
              </a:rPr>
              <a:t>Wegversmalling</a:t>
            </a:r>
            <a:endParaRPr lang="nl-NL" sz="3200" b="1" dirty="0">
              <a:solidFill>
                <a:srgbClr val="FFFF66"/>
              </a:solidFill>
              <a:latin typeface="Perpetua" pitchFamily="18" charset="0"/>
            </a:endParaRPr>
          </a:p>
        </p:txBody>
      </p:sp>
      <p:cxnSp>
        <p:nvCxnSpPr>
          <p:cNvPr id="160" name="Rechte verbindingslijn 159"/>
          <p:cNvCxnSpPr/>
          <p:nvPr/>
        </p:nvCxnSpPr>
        <p:spPr>
          <a:xfrm rot="5400000">
            <a:off x="8769732" y="21170527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Rechte verbindingslijn 160"/>
          <p:cNvCxnSpPr/>
          <p:nvPr/>
        </p:nvCxnSpPr>
        <p:spPr>
          <a:xfrm rot="5400000">
            <a:off x="6300887" y="21170527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Rechte verbindingslijn 161"/>
          <p:cNvCxnSpPr/>
          <p:nvPr/>
        </p:nvCxnSpPr>
        <p:spPr>
          <a:xfrm rot="5400000">
            <a:off x="18722267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Rechte verbindingslijn 162"/>
          <p:cNvCxnSpPr/>
          <p:nvPr/>
        </p:nvCxnSpPr>
        <p:spPr>
          <a:xfrm rot="5400000">
            <a:off x="16099118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Rechte verbindingslijn 163"/>
          <p:cNvCxnSpPr/>
          <p:nvPr/>
        </p:nvCxnSpPr>
        <p:spPr>
          <a:xfrm rot="5400000">
            <a:off x="13398818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Rechte verbindingslijn 165"/>
          <p:cNvCxnSpPr/>
          <p:nvPr/>
        </p:nvCxnSpPr>
        <p:spPr>
          <a:xfrm rot="5400000">
            <a:off x="9973295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Rechte verbindingslijn 166"/>
          <p:cNvCxnSpPr/>
          <p:nvPr/>
        </p:nvCxnSpPr>
        <p:spPr>
          <a:xfrm rot="10800000">
            <a:off x="23006743" y="19586351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Rechte verbindingslijn 167"/>
          <p:cNvCxnSpPr/>
          <p:nvPr/>
        </p:nvCxnSpPr>
        <p:spPr>
          <a:xfrm rot="5400000">
            <a:off x="5580807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Rechte verbindingslijn 168"/>
          <p:cNvCxnSpPr/>
          <p:nvPr/>
        </p:nvCxnSpPr>
        <p:spPr>
          <a:xfrm rot="10800000">
            <a:off x="21484289" y="18866271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Rechte verbindingslijn 169"/>
          <p:cNvCxnSpPr/>
          <p:nvPr/>
        </p:nvCxnSpPr>
        <p:spPr>
          <a:xfrm rot="10800000">
            <a:off x="4356672" y="18794263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Rechte verbindingslijn 170"/>
          <p:cNvCxnSpPr/>
          <p:nvPr/>
        </p:nvCxnSpPr>
        <p:spPr>
          <a:xfrm rot="10800000">
            <a:off x="2736492" y="19226311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2" name="Tekstvak 171"/>
          <p:cNvSpPr txBox="1"/>
          <p:nvPr/>
        </p:nvSpPr>
        <p:spPr>
          <a:xfrm>
            <a:off x="10549359" y="20450447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73" name="Tekstvak 172"/>
          <p:cNvSpPr txBox="1"/>
          <p:nvPr/>
        </p:nvSpPr>
        <p:spPr>
          <a:xfrm>
            <a:off x="7998218" y="20450447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74" name="Rechte verbindingslijn 173"/>
          <p:cNvCxnSpPr/>
          <p:nvPr/>
        </p:nvCxnSpPr>
        <p:spPr>
          <a:xfrm rot="10800000">
            <a:off x="4356670" y="15481895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Rechte verbindingslijn 174"/>
          <p:cNvCxnSpPr/>
          <p:nvPr/>
        </p:nvCxnSpPr>
        <p:spPr>
          <a:xfrm rot="10800000">
            <a:off x="4356670" y="9073183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Tekstvak 175"/>
          <p:cNvSpPr txBox="1"/>
          <p:nvPr/>
        </p:nvSpPr>
        <p:spPr>
          <a:xfrm>
            <a:off x="5909986" y="20306431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77" name="Tekstvak 176"/>
          <p:cNvSpPr txBox="1"/>
          <p:nvPr/>
        </p:nvSpPr>
        <p:spPr>
          <a:xfrm>
            <a:off x="4896730" y="19442336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4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80" name="Rechte verbindingslijn 179"/>
          <p:cNvCxnSpPr/>
          <p:nvPr/>
        </p:nvCxnSpPr>
        <p:spPr>
          <a:xfrm rot="5400000">
            <a:off x="8769732" y="4248647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Tekstvak 180"/>
          <p:cNvSpPr txBox="1"/>
          <p:nvPr/>
        </p:nvSpPr>
        <p:spPr>
          <a:xfrm>
            <a:off x="4665276" y="17057360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5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82" name="Rechte verbindingslijn 181"/>
          <p:cNvCxnSpPr/>
          <p:nvPr/>
        </p:nvCxnSpPr>
        <p:spPr>
          <a:xfrm rot="10800000" flipV="1">
            <a:off x="14463508" y="6408887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kstvak 183"/>
          <p:cNvSpPr txBox="1"/>
          <p:nvPr/>
        </p:nvSpPr>
        <p:spPr>
          <a:xfrm>
            <a:off x="4665276" y="11953504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6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85" name="Rechte verbindingslijn 184"/>
          <p:cNvCxnSpPr/>
          <p:nvPr/>
        </p:nvCxnSpPr>
        <p:spPr>
          <a:xfrm rot="10800000" flipV="1">
            <a:off x="14849266" y="10369326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Rechte verbindingslijn 185"/>
          <p:cNvCxnSpPr/>
          <p:nvPr/>
        </p:nvCxnSpPr>
        <p:spPr>
          <a:xfrm rot="10800000" flipV="1">
            <a:off x="18321080" y="12817599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Rechte verbindingslijn 186"/>
          <p:cNvCxnSpPr/>
          <p:nvPr/>
        </p:nvCxnSpPr>
        <p:spPr>
          <a:xfrm rot="10800000" flipV="1">
            <a:off x="19324049" y="14545791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Rechte verbindingslijn 187"/>
          <p:cNvCxnSpPr/>
          <p:nvPr/>
        </p:nvCxnSpPr>
        <p:spPr>
          <a:xfrm rot="5400000">
            <a:off x="17721870" y="13241932"/>
            <a:ext cx="504056" cy="231454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Rechte verbindingslijn 191"/>
          <p:cNvCxnSpPr/>
          <p:nvPr/>
        </p:nvCxnSpPr>
        <p:spPr>
          <a:xfrm rot="10800000">
            <a:off x="13691993" y="6624911"/>
            <a:ext cx="462909" cy="216024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9" name="Groep 188"/>
          <p:cNvGrpSpPr/>
          <p:nvPr/>
        </p:nvGrpSpPr>
        <p:grpSpPr>
          <a:xfrm>
            <a:off x="1332335" y="648247"/>
            <a:ext cx="3780420" cy="707886"/>
            <a:chOff x="20522455" y="2964697"/>
            <a:chExt cx="3528392" cy="707886"/>
          </a:xfrm>
        </p:grpSpPr>
        <p:sp>
          <p:nvSpPr>
            <p:cNvPr id="72" name="Tekstvak 71"/>
            <p:cNvSpPr txBox="1"/>
            <p:nvPr/>
          </p:nvSpPr>
          <p:spPr>
            <a:xfrm>
              <a:off x="22178639" y="2964697"/>
              <a:ext cx="187220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rgbClr val="FFFF00"/>
                  </a:solidFill>
                  <a:latin typeface="Perpetua" pitchFamily="18" charset="0"/>
                </a:rPr>
                <a:t>= 4 cm</a:t>
              </a:r>
              <a:endParaRPr lang="nl-NL" sz="4000" b="1" dirty="0">
                <a:solidFill>
                  <a:srgbClr val="FFFF00"/>
                </a:solidFill>
                <a:latin typeface="Perpetua" pitchFamily="18" charset="0"/>
              </a:endParaRPr>
            </a:p>
          </p:txBody>
        </p:sp>
        <p:cxnSp>
          <p:nvCxnSpPr>
            <p:cNvPr id="74" name="Rechte verbindingslijn met pijl 73"/>
            <p:cNvCxnSpPr/>
            <p:nvPr/>
          </p:nvCxnSpPr>
          <p:spPr>
            <a:xfrm>
              <a:off x="20522455" y="3238947"/>
              <a:ext cx="1440160" cy="1588"/>
            </a:xfrm>
            <a:prstGeom prst="straightConnector1">
              <a:avLst/>
            </a:prstGeom>
            <a:ln w="76200">
              <a:solidFill>
                <a:srgbClr val="FFFF00"/>
              </a:solidFill>
              <a:headEnd type="triangle" w="med" len="sm"/>
              <a:tailEnd type="triangle" w="med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Tekstvak 76"/>
          <p:cNvSpPr txBox="1"/>
          <p:nvPr/>
        </p:nvSpPr>
        <p:spPr>
          <a:xfrm>
            <a:off x="17750159" y="13609687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11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78" name="Tekstvak 77"/>
          <p:cNvSpPr txBox="1"/>
          <p:nvPr/>
        </p:nvSpPr>
        <p:spPr>
          <a:xfrm>
            <a:off x="6156871" y="583282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7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79" name="Tekstvak 78"/>
          <p:cNvSpPr txBox="1"/>
          <p:nvPr/>
        </p:nvSpPr>
        <p:spPr>
          <a:xfrm>
            <a:off x="10528785" y="438395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8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82" name="Tekstvak 81"/>
          <p:cNvSpPr txBox="1"/>
          <p:nvPr/>
        </p:nvSpPr>
        <p:spPr>
          <a:xfrm>
            <a:off x="14293775" y="7480296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9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83" name="Rechte verbindingslijn 82"/>
          <p:cNvCxnSpPr/>
          <p:nvPr/>
        </p:nvCxnSpPr>
        <p:spPr>
          <a:xfrm rot="10800000" flipV="1">
            <a:off x="20172713" y="15985950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echte verbindingslijn 86"/>
          <p:cNvCxnSpPr/>
          <p:nvPr/>
        </p:nvCxnSpPr>
        <p:spPr>
          <a:xfrm rot="10800000" flipV="1">
            <a:off x="20867077" y="17210087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kstvak 87"/>
          <p:cNvSpPr txBox="1"/>
          <p:nvPr/>
        </p:nvSpPr>
        <p:spPr>
          <a:xfrm>
            <a:off x="16160839" y="10945391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10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89" name="Rechte verbindingslijn 88"/>
          <p:cNvCxnSpPr/>
          <p:nvPr/>
        </p:nvCxnSpPr>
        <p:spPr>
          <a:xfrm rot="16200000" flipV="1">
            <a:off x="20568758" y="20584177"/>
            <a:ext cx="288032" cy="308606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Rechte verbindingslijn 90"/>
          <p:cNvCxnSpPr/>
          <p:nvPr/>
        </p:nvCxnSpPr>
        <p:spPr>
          <a:xfrm rot="5400000">
            <a:off x="11315730" y="21170527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chte verbindingslijn 92"/>
          <p:cNvCxnSpPr/>
          <p:nvPr/>
        </p:nvCxnSpPr>
        <p:spPr>
          <a:xfrm rot="5400000">
            <a:off x="5179619" y="20332148"/>
            <a:ext cx="360040" cy="308606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Rechte verbindingslijn 94"/>
          <p:cNvCxnSpPr/>
          <p:nvPr/>
        </p:nvCxnSpPr>
        <p:spPr>
          <a:xfrm rot="10800000" flipV="1">
            <a:off x="16237992" y="9361215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kstvak 95"/>
          <p:cNvSpPr txBox="1"/>
          <p:nvPr/>
        </p:nvSpPr>
        <p:spPr>
          <a:xfrm>
            <a:off x="18629685" y="15329168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12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98" name="Tekstvak 97"/>
          <p:cNvSpPr txBox="1"/>
          <p:nvPr/>
        </p:nvSpPr>
        <p:spPr>
          <a:xfrm>
            <a:off x="19334335" y="1662531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13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99" name="Tekstvak 98"/>
          <p:cNvSpPr txBox="1"/>
          <p:nvPr/>
        </p:nvSpPr>
        <p:spPr>
          <a:xfrm>
            <a:off x="20023554" y="1771414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14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0" name="Tekstvak 99"/>
          <p:cNvSpPr txBox="1"/>
          <p:nvPr/>
        </p:nvSpPr>
        <p:spPr>
          <a:xfrm>
            <a:off x="20198431" y="19514344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15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1" name="Tekstvak 100"/>
          <p:cNvSpPr txBox="1"/>
          <p:nvPr/>
        </p:nvSpPr>
        <p:spPr>
          <a:xfrm>
            <a:off x="18943434" y="20810487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16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2" name="Tekstvak 101"/>
          <p:cNvSpPr txBox="1"/>
          <p:nvPr/>
        </p:nvSpPr>
        <p:spPr>
          <a:xfrm>
            <a:off x="17863314" y="22097920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17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6" name="Tekstvak 105"/>
          <p:cNvSpPr txBox="1"/>
          <p:nvPr/>
        </p:nvSpPr>
        <p:spPr>
          <a:xfrm>
            <a:off x="15085863" y="22106631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18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7" name="Tekstvak 106"/>
          <p:cNvSpPr txBox="1"/>
          <p:nvPr/>
        </p:nvSpPr>
        <p:spPr>
          <a:xfrm>
            <a:off x="12277551" y="21161816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19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8" name="Tekstvak 107"/>
          <p:cNvSpPr txBox="1"/>
          <p:nvPr/>
        </p:nvSpPr>
        <p:spPr>
          <a:xfrm>
            <a:off x="12781607" y="8497119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20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09" name="Tekstvak 108"/>
          <p:cNvSpPr txBox="1"/>
          <p:nvPr/>
        </p:nvSpPr>
        <p:spPr>
          <a:xfrm>
            <a:off x="14849265" y="12016801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21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10" name="Tekstvak 109"/>
          <p:cNvSpPr txBox="1"/>
          <p:nvPr/>
        </p:nvSpPr>
        <p:spPr>
          <a:xfrm>
            <a:off x="19303474" y="22673984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22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14" name="Tekstvak 113"/>
          <p:cNvSpPr txBox="1"/>
          <p:nvPr/>
        </p:nvSpPr>
        <p:spPr>
          <a:xfrm>
            <a:off x="22903874" y="2131454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23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15" name="Rechte verbindingslijn 114"/>
          <p:cNvCxnSpPr/>
          <p:nvPr/>
        </p:nvCxnSpPr>
        <p:spPr>
          <a:xfrm rot="10800000" flipV="1">
            <a:off x="22178650" y="16057959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kstvak 115"/>
          <p:cNvSpPr txBox="1"/>
          <p:nvPr/>
        </p:nvSpPr>
        <p:spPr>
          <a:xfrm>
            <a:off x="23181619" y="1698535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24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17" name="Tekstvak 116"/>
          <p:cNvSpPr txBox="1"/>
          <p:nvPr/>
        </p:nvSpPr>
        <p:spPr>
          <a:xfrm>
            <a:off x="21792893" y="14681097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25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18" name="Rechte verbindingslijn 117"/>
          <p:cNvCxnSpPr/>
          <p:nvPr/>
        </p:nvCxnSpPr>
        <p:spPr>
          <a:xfrm rot="10800000" flipV="1">
            <a:off x="20095562" y="12673583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Rechte verbindingslijn 118"/>
          <p:cNvCxnSpPr/>
          <p:nvPr/>
        </p:nvCxnSpPr>
        <p:spPr>
          <a:xfrm rot="10800000">
            <a:off x="21021379" y="12529567"/>
            <a:ext cx="462909" cy="216024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Rechte verbindingslijn 119"/>
          <p:cNvCxnSpPr/>
          <p:nvPr/>
        </p:nvCxnSpPr>
        <p:spPr>
          <a:xfrm rot="10800000" flipV="1">
            <a:off x="17858170" y="8857159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echte verbindingslijn 120"/>
          <p:cNvCxnSpPr/>
          <p:nvPr/>
        </p:nvCxnSpPr>
        <p:spPr>
          <a:xfrm rot="10800000" flipV="1">
            <a:off x="19478350" y="8065071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Rechte verbindingslijn 121"/>
          <p:cNvCxnSpPr/>
          <p:nvPr/>
        </p:nvCxnSpPr>
        <p:spPr>
          <a:xfrm rot="10800000" flipV="1">
            <a:off x="15466476" y="4752703"/>
            <a:ext cx="462909" cy="288032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Rechte verbindingslijn 122"/>
          <p:cNvCxnSpPr/>
          <p:nvPr/>
        </p:nvCxnSpPr>
        <p:spPr>
          <a:xfrm rot="5400000">
            <a:off x="15561630" y="4384948"/>
            <a:ext cx="504056" cy="231454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kstvak 123"/>
          <p:cNvSpPr txBox="1"/>
          <p:nvPr/>
        </p:nvSpPr>
        <p:spPr>
          <a:xfrm>
            <a:off x="17009505" y="6760217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27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25" name="Tekstvak 124"/>
          <p:cNvSpPr txBox="1"/>
          <p:nvPr/>
        </p:nvSpPr>
        <p:spPr>
          <a:xfrm>
            <a:off x="19169745" y="10369328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26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26" name="Rechte verbindingslijn 125"/>
          <p:cNvCxnSpPr/>
          <p:nvPr/>
        </p:nvCxnSpPr>
        <p:spPr>
          <a:xfrm rot="5400000">
            <a:off x="10235610" y="2808487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Rechte verbindingslijn 127"/>
          <p:cNvCxnSpPr/>
          <p:nvPr/>
        </p:nvCxnSpPr>
        <p:spPr>
          <a:xfrm rot="10800000">
            <a:off x="2736490" y="12241535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Tekstvak 128"/>
          <p:cNvSpPr txBox="1"/>
          <p:nvPr/>
        </p:nvSpPr>
        <p:spPr>
          <a:xfrm>
            <a:off x="13537690" y="2592464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28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31" name="Rechte verbindingslijn 130"/>
          <p:cNvCxnSpPr/>
          <p:nvPr/>
        </p:nvCxnSpPr>
        <p:spPr>
          <a:xfrm rot="16200000" flipV="1">
            <a:off x="4446681" y="4739846"/>
            <a:ext cx="360040" cy="385757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Tekstvak 133"/>
          <p:cNvSpPr txBox="1"/>
          <p:nvPr/>
        </p:nvSpPr>
        <p:spPr>
          <a:xfrm>
            <a:off x="5436790" y="2592464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29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36" name="Tekstvak 135"/>
          <p:cNvSpPr txBox="1"/>
          <p:nvPr/>
        </p:nvSpPr>
        <p:spPr>
          <a:xfrm>
            <a:off x="1656370" y="7993063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30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38" name="Rechte verbindingslijn 137"/>
          <p:cNvCxnSpPr/>
          <p:nvPr/>
        </p:nvCxnSpPr>
        <p:spPr>
          <a:xfrm rot="5400000">
            <a:off x="4022348" y="21484276"/>
            <a:ext cx="360040" cy="308606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Rechte verbindingslijn 138"/>
          <p:cNvCxnSpPr/>
          <p:nvPr/>
        </p:nvCxnSpPr>
        <p:spPr>
          <a:xfrm rot="10800000">
            <a:off x="2736490" y="15481895"/>
            <a:ext cx="462909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kstvak 139"/>
          <p:cNvSpPr txBox="1"/>
          <p:nvPr/>
        </p:nvSpPr>
        <p:spPr>
          <a:xfrm>
            <a:off x="1656370" y="13537680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31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42" name="Tekstvak 141"/>
          <p:cNvSpPr txBox="1"/>
          <p:nvPr/>
        </p:nvSpPr>
        <p:spPr>
          <a:xfrm>
            <a:off x="1656370" y="16922056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32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44" name="Tekstvak 143"/>
          <p:cNvSpPr txBox="1"/>
          <p:nvPr/>
        </p:nvSpPr>
        <p:spPr>
          <a:xfrm>
            <a:off x="1887825" y="20666472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33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45" name="Tekstvak 144"/>
          <p:cNvSpPr txBox="1"/>
          <p:nvPr/>
        </p:nvSpPr>
        <p:spPr>
          <a:xfrm>
            <a:off x="3636591" y="22178639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34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46" name="Tekstvak 145"/>
          <p:cNvSpPr txBox="1"/>
          <p:nvPr/>
        </p:nvSpPr>
        <p:spPr>
          <a:xfrm>
            <a:off x="6084863" y="22898719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35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47" name="Tekstvak 146"/>
          <p:cNvSpPr txBox="1"/>
          <p:nvPr/>
        </p:nvSpPr>
        <p:spPr>
          <a:xfrm>
            <a:off x="8389119" y="22898719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36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48" name="Tekstvak 147"/>
          <p:cNvSpPr txBox="1"/>
          <p:nvPr/>
        </p:nvSpPr>
        <p:spPr>
          <a:xfrm>
            <a:off x="10374482" y="22898719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37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51" name="Rechte verbindingslijn 150"/>
          <p:cNvCxnSpPr/>
          <p:nvPr/>
        </p:nvCxnSpPr>
        <p:spPr>
          <a:xfrm rot="5400000">
            <a:off x="11470032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Tekstvak 158"/>
          <p:cNvSpPr txBox="1"/>
          <p:nvPr/>
        </p:nvSpPr>
        <p:spPr>
          <a:xfrm>
            <a:off x="20789925" y="9577240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39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165" name="Tekstvak 164"/>
          <p:cNvSpPr txBox="1"/>
          <p:nvPr/>
        </p:nvSpPr>
        <p:spPr>
          <a:xfrm>
            <a:off x="18475382" y="5904832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40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cxnSp>
        <p:nvCxnSpPr>
          <p:cNvPr id="196" name="Rechte verbindingslijn 195"/>
          <p:cNvCxnSpPr/>
          <p:nvPr/>
        </p:nvCxnSpPr>
        <p:spPr>
          <a:xfrm rot="5400000">
            <a:off x="21731172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vaal 209"/>
          <p:cNvSpPr/>
          <p:nvPr/>
        </p:nvSpPr>
        <p:spPr>
          <a:xfrm>
            <a:off x="10117311" y="20954503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1" name="Ovaal 210"/>
          <p:cNvSpPr/>
          <p:nvPr/>
        </p:nvSpPr>
        <p:spPr>
          <a:xfrm>
            <a:off x="7597031" y="20954503"/>
            <a:ext cx="432048" cy="441572"/>
          </a:xfrm>
          <a:prstGeom prst="ellipse">
            <a:avLst/>
          </a:prstGeom>
          <a:solidFill>
            <a:srgbClr val="09AF01"/>
          </a:solidFill>
          <a:ln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2" name="Ovaal 211"/>
          <p:cNvSpPr/>
          <p:nvPr/>
        </p:nvSpPr>
        <p:spPr>
          <a:xfrm>
            <a:off x="12997631" y="4239123"/>
            <a:ext cx="432048" cy="441572"/>
          </a:xfrm>
          <a:prstGeom prst="ellipse">
            <a:avLst/>
          </a:prstGeom>
          <a:solidFill>
            <a:srgbClr val="09AF01"/>
          </a:solidFill>
          <a:ln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3" name="Ovaal 212"/>
          <p:cNvSpPr/>
          <p:nvPr/>
        </p:nvSpPr>
        <p:spPr>
          <a:xfrm>
            <a:off x="7236991" y="4383139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4" name="Ovaal 213"/>
          <p:cNvSpPr/>
          <p:nvPr/>
        </p:nvSpPr>
        <p:spPr>
          <a:xfrm>
            <a:off x="4428679" y="10441335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5" name="Ovaal 214"/>
          <p:cNvSpPr/>
          <p:nvPr/>
        </p:nvSpPr>
        <p:spPr>
          <a:xfrm>
            <a:off x="4284663" y="19226311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6" name="Ovaal 215"/>
          <p:cNvSpPr/>
          <p:nvPr/>
        </p:nvSpPr>
        <p:spPr>
          <a:xfrm>
            <a:off x="4428679" y="16706031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7" name="Ovaal 216"/>
          <p:cNvSpPr/>
          <p:nvPr/>
        </p:nvSpPr>
        <p:spPr>
          <a:xfrm>
            <a:off x="5652815" y="20666471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8" name="Ovaal 217"/>
          <p:cNvSpPr/>
          <p:nvPr/>
        </p:nvSpPr>
        <p:spPr>
          <a:xfrm>
            <a:off x="16309999" y="12529567"/>
            <a:ext cx="432048" cy="441572"/>
          </a:xfrm>
          <a:prstGeom prst="ellipse">
            <a:avLst/>
          </a:prstGeom>
          <a:solidFill>
            <a:srgbClr val="09AF01"/>
          </a:solidFill>
          <a:ln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9" name="Ovaal 218"/>
          <p:cNvSpPr/>
          <p:nvPr/>
        </p:nvSpPr>
        <p:spPr>
          <a:xfrm>
            <a:off x="17606143" y="11583939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0" name="Ovaal 219"/>
          <p:cNvSpPr/>
          <p:nvPr/>
        </p:nvSpPr>
        <p:spPr>
          <a:xfrm>
            <a:off x="15733935" y="8415587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2" name="Ovaal 221"/>
          <p:cNvSpPr/>
          <p:nvPr/>
        </p:nvSpPr>
        <p:spPr>
          <a:xfrm>
            <a:off x="21278551" y="19792851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4" name="Ovaal 223"/>
          <p:cNvSpPr/>
          <p:nvPr/>
        </p:nvSpPr>
        <p:spPr>
          <a:xfrm>
            <a:off x="20558471" y="16490007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5" name="Ovaal 224"/>
          <p:cNvSpPr/>
          <p:nvPr/>
        </p:nvSpPr>
        <p:spPr>
          <a:xfrm>
            <a:off x="19910399" y="15481895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7" name="Ovaal 226"/>
          <p:cNvSpPr/>
          <p:nvPr/>
        </p:nvSpPr>
        <p:spPr>
          <a:xfrm>
            <a:off x="20486463" y="22394663"/>
            <a:ext cx="432048" cy="44157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8" name="Ovaal 227"/>
          <p:cNvSpPr/>
          <p:nvPr/>
        </p:nvSpPr>
        <p:spPr>
          <a:xfrm>
            <a:off x="14653815" y="22466671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9" name="Ovaal 228"/>
          <p:cNvSpPr/>
          <p:nvPr/>
        </p:nvSpPr>
        <p:spPr>
          <a:xfrm>
            <a:off x="17390119" y="22394663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0" name="Ovaal 229"/>
          <p:cNvSpPr/>
          <p:nvPr/>
        </p:nvSpPr>
        <p:spPr>
          <a:xfrm>
            <a:off x="19766383" y="21377027"/>
            <a:ext cx="432048" cy="441572"/>
          </a:xfrm>
          <a:prstGeom prst="ellipse">
            <a:avLst/>
          </a:prstGeom>
          <a:solidFill>
            <a:srgbClr val="FC04BB"/>
          </a:solidFill>
          <a:ln>
            <a:solidFill>
              <a:srgbClr val="FC04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1" name="Ovaal 230"/>
          <p:cNvSpPr/>
          <p:nvPr/>
        </p:nvSpPr>
        <p:spPr>
          <a:xfrm>
            <a:off x="6660927" y="22394663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2" name="Ovaal 231"/>
          <p:cNvSpPr/>
          <p:nvPr/>
        </p:nvSpPr>
        <p:spPr>
          <a:xfrm>
            <a:off x="10693375" y="22457147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3" name="Ovaal 232"/>
          <p:cNvSpPr/>
          <p:nvPr/>
        </p:nvSpPr>
        <p:spPr>
          <a:xfrm>
            <a:off x="12133535" y="22394663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4" name="Ovaal 233"/>
          <p:cNvSpPr/>
          <p:nvPr/>
        </p:nvSpPr>
        <p:spPr>
          <a:xfrm>
            <a:off x="18614255" y="9937279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5" name="Ovaal 234"/>
          <p:cNvSpPr/>
          <p:nvPr/>
        </p:nvSpPr>
        <p:spPr>
          <a:xfrm>
            <a:off x="21278551" y="14536267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6" name="Ovaal 235"/>
          <p:cNvSpPr/>
          <p:nvPr/>
        </p:nvSpPr>
        <p:spPr>
          <a:xfrm>
            <a:off x="22718711" y="16840523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7" name="Ovaal 236"/>
          <p:cNvSpPr/>
          <p:nvPr/>
        </p:nvSpPr>
        <p:spPr>
          <a:xfrm>
            <a:off x="23078751" y="20234423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8" name="Ovaal 237"/>
          <p:cNvSpPr/>
          <p:nvPr/>
        </p:nvSpPr>
        <p:spPr>
          <a:xfrm>
            <a:off x="16093975" y="5832823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9" name="Ovaal 238"/>
          <p:cNvSpPr/>
          <p:nvPr/>
        </p:nvSpPr>
        <p:spPr>
          <a:xfrm>
            <a:off x="16886063" y="4680695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0" name="Ovaal 239"/>
          <p:cNvSpPr/>
          <p:nvPr/>
        </p:nvSpPr>
        <p:spPr>
          <a:xfrm>
            <a:off x="20054415" y="8929167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1" name="Ovaal 240"/>
          <p:cNvSpPr/>
          <p:nvPr/>
        </p:nvSpPr>
        <p:spPr>
          <a:xfrm>
            <a:off x="5580807" y="3600575"/>
            <a:ext cx="432048" cy="441572"/>
          </a:xfrm>
          <a:prstGeom prst="ellipse">
            <a:avLst/>
          </a:prstGeom>
          <a:solidFill>
            <a:srgbClr val="00A1DA"/>
          </a:solidFill>
          <a:ln>
            <a:solidFill>
              <a:srgbClr val="00A1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2" name="Ovaal 241"/>
          <p:cNvSpPr/>
          <p:nvPr/>
        </p:nvSpPr>
        <p:spPr>
          <a:xfrm>
            <a:off x="11773495" y="2592463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3" name="Ovaal 242"/>
          <p:cNvSpPr/>
          <p:nvPr/>
        </p:nvSpPr>
        <p:spPr>
          <a:xfrm>
            <a:off x="2772495" y="17282095"/>
            <a:ext cx="432048" cy="441572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4" name="Ovaal 243"/>
          <p:cNvSpPr/>
          <p:nvPr/>
        </p:nvSpPr>
        <p:spPr>
          <a:xfrm>
            <a:off x="2772495" y="10153303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0A1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5" name="Ovaal 244"/>
          <p:cNvSpPr/>
          <p:nvPr/>
        </p:nvSpPr>
        <p:spPr>
          <a:xfrm>
            <a:off x="4860727" y="22178639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6" name="Ovaal 245"/>
          <p:cNvSpPr/>
          <p:nvPr/>
        </p:nvSpPr>
        <p:spPr>
          <a:xfrm>
            <a:off x="3132535" y="20666471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91" name="Groep 190"/>
          <p:cNvGrpSpPr/>
          <p:nvPr/>
        </p:nvGrpSpPr>
        <p:grpSpPr>
          <a:xfrm>
            <a:off x="16454015" y="648247"/>
            <a:ext cx="4464496" cy="707886"/>
            <a:chOff x="15661927" y="648247"/>
            <a:chExt cx="4464496" cy="707886"/>
          </a:xfrm>
        </p:grpSpPr>
        <p:sp>
          <p:nvSpPr>
            <p:cNvPr id="247" name="Ovaal 246"/>
            <p:cNvSpPr/>
            <p:nvPr/>
          </p:nvSpPr>
          <p:spPr>
            <a:xfrm>
              <a:off x="15661927" y="792263"/>
              <a:ext cx="432048" cy="441572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48" name="Tekstvak 247"/>
            <p:cNvSpPr txBox="1"/>
            <p:nvPr/>
          </p:nvSpPr>
          <p:spPr>
            <a:xfrm>
              <a:off x="16237991" y="648247"/>
              <a:ext cx="388843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</a:t>
              </a:r>
              <a:r>
                <a:rPr lang="nl-NL" sz="4000" b="1" dirty="0" err="1" smtClean="0">
                  <a:solidFill>
                    <a:schemeClr val="bg1"/>
                  </a:solidFill>
                  <a:latin typeface="Perpetua" pitchFamily="18" charset="0"/>
                </a:rPr>
                <a:t>Reed-contact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</p:grpSp>
      <p:sp>
        <p:nvSpPr>
          <p:cNvPr id="153" name="Vierkante haak rechts 152"/>
          <p:cNvSpPr/>
          <p:nvPr/>
        </p:nvSpPr>
        <p:spPr>
          <a:xfrm rot="16200000">
            <a:off x="3060527" y="17384964"/>
            <a:ext cx="1512168" cy="2314543"/>
          </a:xfrm>
          <a:prstGeom prst="rightBracke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grpSp>
        <p:nvGrpSpPr>
          <p:cNvPr id="193" name="Groep 192"/>
          <p:cNvGrpSpPr/>
          <p:nvPr/>
        </p:nvGrpSpPr>
        <p:grpSpPr>
          <a:xfrm>
            <a:off x="21494575" y="648247"/>
            <a:ext cx="5508800" cy="7188606"/>
            <a:chOff x="21494575" y="1596545"/>
            <a:chExt cx="5508800" cy="7188606"/>
          </a:xfrm>
        </p:grpSpPr>
        <p:sp>
          <p:nvSpPr>
            <p:cNvPr id="253" name="Ovaal 252"/>
            <p:cNvSpPr/>
            <p:nvPr/>
          </p:nvSpPr>
          <p:spPr>
            <a:xfrm>
              <a:off x="21494575" y="1740561"/>
              <a:ext cx="432048" cy="441572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4" name="Tekstvak 253"/>
            <p:cNvSpPr txBox="1"/>
            <p:nvPr/>
          </p:nvSpPr>
          <p:spPr>
            <a:xfrm>
              <a:off x="22070639" y="1596545"/>
              <a:ext cx="38164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Knipper L aan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255" name="Ovaal 254"/>
            <p:cNvSpPr/>
            <p:nvPr/>
          </p:nvSpPr>
          <p:spPr>
            <a:xfrm>
              <a:off x="21494575" y="2664471"/>
              <a:ext cx="432048" cy="441572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rgbClr val="FFFF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6" name="Tekstvak 255"/>
            <p:cNvSpPr txBox="1"/>
            <p:nvPr/>
          </p:nvSpPr>
          <p:spPr>
            <a:xfrm>
              <a:off x="22070639" y="2520455"/>
              <a:ext cx="388843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Knipper L uit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257" name="Ovaal 256"/>
            <p:cNvSpPr/>
            <p:nvPr/>
          </p:nvSpPr>
          <p:spPr>
            <a:xfrm>
              <a:off x="21494575" y="3612769"/>
              <a:ext cx="432048" cy="441572"/>
            </a:xfrm>
            <a:prstGeom prst="ellipse">
              <a:avLst/>
            </a:prstGeom>
            <a:solidFill>
              <a:srgbClr val="02AE12"/>
            </a:solidFill>
            <a:ln>
              <a:solidFill>
                <a:srgbClr val="02AE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58" name="Tekstvak 257"/>
            <p:cNvSpPr txBox="1"/>
            <p:nvPr/>
          </p:nvSpPr>
          <p:spPr>
            <a:xfrm>
              <a:off x="22070639" y="3468753"/>
              <a:ext cx="38164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Knipper R aan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259" name="Ovaal 258"/>
            <p:cNvSpPr/>
            <p:nvPr/>
          </p:nvSpPr>
          <p:spPr>
            <a:xfrm>
              <a:off x="21494575" y="4536679"/>
              <a:ext cx="432048" cy="441572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rgbClr val="02AE1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0" name="Tekstvak 259"/>
            <p:cNvSpPr txBox="1"/>
            <p:nvPr/>
          </p:nvSpPr>
          <p:spPr>
            <a:xfrm>
              <a:off x="22070639" y="4392663"/>
              <a:ext cx="38164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Knipper R uit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261" name="Ovaal 260"/>
            <p:cNvSpPr/>
            <p:nvPr/>
          </p:nvSpPr>
          <p:spPr>
            <a:xfrm>
              <a:off x="21494575" y="5460589"/>
              <a:ext cx="432048" cy="441572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2" name="Tekstvak 261"/>
            <p:cNvSpPr txBox="1"/>
            <p:nvPr/>
          </p:nvSpPr>
          <p:spPr>
            <a:xfrm>
              <a:off x="22070639" y="5316573"/>
              <a:ext cx="432048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Groot licht aan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263" name="Ovaal 262"/>
            <p:cNvSpPr/>
            <p:nvPr/>
          </p:nvSpPr>
          <p:spPr>
            <a:xfrm>
              <a:off x="21494575" y="6408887"/>
              <a:ext cx="432048" cy="441572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rgbClr val="00A1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264" name="Tekstvak 263"/>
            <p:cNvSpPr txBox="1"/>
            <p:nvPr/>
          </p:nvSpPr>
          <p:spPr>
            <a:xfrm>
              <a:off x="22070639" y="6264871"/>
              <a:ext cx="381642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Groot licht uit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178" name="Ovaal 177"/>
            <p:cNvSpPr/>
            <p:nvPr/>
          </p:nvSpPr>
          <p:spPr>
            <a:xfrm>
              <a:off x="21494575" y="7357185"/>
              <a:ext cx="432048" cy="441572"/>
            </a:xfrm>
            <a:prstGeom prst="ellipse">
              <a:avLst/>
            </a:prstGeom>
            <a:solidFill>
              <a:srgbClr val="FC04BB"/>
            </a:solidFill>
            <a:ln>
              <a:solidFill>
                <a:srgbClr val="FC04B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79" name="Tekstvak 178"/>
            <p:cNvSpPr txBox="1"/>
            <p:nvPr/>
          </p:nvSpPr>
          <p:spPr>
            <a:xfrm>
              <a:off x="22070639" y="7213169"/>
              <a:ext cx="4932736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Waarschuwing aan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  <p:sp>
          <p:nvSpPr>
            <p:cNvPr id="183" name="Ovaal 182"/>
            <p:cNvSpPr/>
            <p:nvPr/>
          </p:nvSpPr>
          <p:spPr>
            <a:xfrm>
              <a:off x="21494575" y="8221281"/>
              <a:ext cx="432048" cy="441572"/>
            </a:xfrm>
            <a:prstGeom prst="ellipse">
              <a:avLst/>
            </a:prstGeom>
            <a:solidFill>
              <a:srgbClr val="FF0000"/>
            </a:solidFill>
            <a:ln w="76200">
              <a:solidFill>
                <a:srgbClr val="FC04BB"/>
              </a:solidFill>
            </a:ln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90" name="Tekstvak 189"/>
            <p:cNvSpPr txBox="1"/>
            <p:nvPr/>
          </p:nvSpPr>
          <p:spPr>
            <a:xfrm>
              <a:off x="22070639" y="8077265"/>
              <a:ext cx="46085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4000" b="1" dirty="0" smtClean="0">
                  <a:solidFill>
                    <a:schemeClr val="bg1"/>
                  </a:solidFill>
                  <a:latin typeface="Perpetua" pitchFamily="18" charset="0"/>
                </a:rPr>
                <a:t>= Waarschuwing uit</a:t>
              </a:r>
              <a:endParaRPr lang="nl-NL" sz="4000" b="1" dirty="0">
                <a:solidFill>
                  <a:schemeClr val="bg1"/>
                </a:solidFill>
                <a:latin typeface="Perpetua" pitchFamily="18" charset="0"/>
              </a:endParaRPr>
            </a:p>
          </p:txBody>
        </p:sp>
      </p:grpSp>
      <p:cxnSp>
        <p:nvCxnSpPr>
          <p:cNvPr id="194" name="Rechte verbindingslijn 193"/>
          <p:cNvCxnSpPr/>
          <p:nvPr/>
        </p:nvCxnSpPr>
        <p:spPr>
          <a:xfrm rot="16200000" flipH="1">
            <a:off x="17462127" y="15697920"/>
            <a:ext cx="2448272" cy="1440159"/>
          </a:xfrm>
          <a:prstGeom prst="line">
            <a:avLst/>
          </a:prstGeom>
          <a:ln w="76200">
            <a:solidFill>
              <a:srgbClr val="FFC000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Rechte verbindingslijn 197"/>
          <p:cNvCxnSpPr/>
          <p:nvPr/>
        </p:nvCxnSpPr>
        <p:spPr>
          <a:xfrm rot="16200000" flipH="1">
            <a:off x="22286663" y="14257759"/>
            <a:ext cx="2448272" cy="1440159"/>
          </a:xfrm>
          <a:prstGeom prst="line">
            <a:avLst/>
          </a:prstGeom>
          <a:ln w="76200">
            <a:solidFill>
              <a:srgbClr val="FFC000"/>
            </a:solidFill>
            <a:prstDash val="solid"/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9" name="Ovaal 198"/>
          <p:cNvSpPr/>
          <p:nvPr/>
        </p:nvSpPr>
        <p:spPr>
          <a:xfrm>
            <a:off x="12205543" y="21674583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FC04B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3" name="Ovaal 222"/>
          <p:cNvSpPr/>
          <p:nvPr/>
        </p:nvSpPr>
        <p:spPr>
          <a:xfrm>
            <a:off x="21278551" y="17714143"/>
            <a:ext cx="432048" cy="441572"/>
          </a:xfrm>
          <a:prstGeom prst="ellipse">
            <a:avLst/>
          </a:prstGeom>
          <a:solidFill>
            <a:srgbClr val="09AF01"/>
          </a:solidFill>
          <a:ln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4" name="Vierkante haak rechts 153"/>
          <p:cNvSpPr/>
          <p:nvPr/>
        </p:nvSpPr>
        <p:spPr>
          <a:xfrm rot="16200000">
            <a:off x="21731172" y="17384964"/>
            <a:ext cx="1512168" cy="2314543"/>
          </a:xfrm>
          <a:prstGeom prst="rightBracket">
            <a:avLst/>
          </a:prstGeom>
          <a:ln w="381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5" name="Ovaal 194"/>
          <p:cNvSpPr/>
          <p:nvPr/>
        </p:nvSpPr>
        <p:spPr>
          <a:xfrm>
            <a:off x="2772495" y="13753703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7" name="Tekstvak 196"/>
          <p:cNvSpPr txBox="1"/>
          <p:nvPr/>
        </p:nvSpPr>
        <p:spPr>
          <a:xfrm>
            <a:off x="3204543" y="17201376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</a:t>
            </a:r>
          </a:p>
        </p:txBody>
      </p:sp>
      <p:sp>
        <p:nvSpPr>
          <p:cNvPr id="200" name="Tekstvak 199"/>
          <p:cNvSpPr txBox="1"/>
          <p:nvPr/>
        </p:nvSpPr>
        <p:spPr>
          <a:xfrm>
            <a:off x="3204543" y="13681695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1" name="Tekstvak 200"/>
          <p:cNvSpPr txBox="1"/>
          <p:nvPr/>
        </p:nvSpPr>
        <p:spPr>
          <a:xfrm>
            <a:off x="4932735" y="10369327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5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2" name="Tekstvak 201"/>
          <p:cNvSpPr txBox="1"/>
          <p:nvPr/>
        </p:nvSpPr>
        <p:spPr>
          <a:xfrm>
            <a:off x="4932735" y="16697320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4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3" name="Tekstvak 202"/>
          <p:cNvSpPr txBox="1"/>
          <p:nvPr/>
        </p:nvSpPr>
        <p:spPr>
          <a:xfrm>
            <a:off x="3276551" y="10081295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4" name="Tekstvak 203"/>
          <p:cNvSpPr txBox="1"/>
          <p:nvPr/>
        </p:nvSpPr>
        <p:spPr>
          <a:xfrm>
            <a:off x="7525023" y="4680695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8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5" name="Tekstvak 204"/>
          <p:cNvSpPr txBox="1"/>
          <p:nvPr/>
        </p:nvSpPr>
        <p:spPr>
          <a:xfrm>
            <a:off x="5796831" y="3951904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6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6" name="Tekstvak 205"/>
          <p:cNvSpPr txBox="1"/>
          <p:nvPr/>
        </p:nvSpPr>
        <p:spPr>
          <a:xfrm>
            <a:off x="11845503" y="2952503"/>
            <a:ext cx="5040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7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sp>
        <p:nvSpPr>
          <p:cNvPr id="207" name="Tekstvak 206"/>
          <p:cNvSpPr txBox="1"/>
          <p:nvPr/>
        </p:nvSpPr>
        <p:spPr>
          <a:xfrm>
            <a:off x="13069639" y="4680695"/>
            <a:ext cx="8640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13</a:t>
            </a:r>
            <a:endParaRPr lang="nl-NL" sz="3200" b="1" dirty="0">
              <a:solidFill>
                <a:schemeClr val="bg1"/>
              </a:solidFill>
              <a:latin typeface="Perpetua" pitchFamily="18" charset="0"/>
            </a:endParaRPr>
          </a:p>
        </p:txBody>
      </p:sp>
      <p:cxnSp>
        <p:nvCxnSpPr>
          <p:cNvPr id="209" name="Rechte verbindingslijn 208"/>
          <p:cNvCxnSpPr/>
          <p:nvPr/>
        </p:nvCxnSpPr>
        <p:spPr>
          <a:xfrm rot="5400000">
            <a:off x="7957071" y="22682695"/>
            <a:ext cx="43204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9" name="Ovaal 248"/>
          <p:cNvSpPr/>
          <p:nvPr/>
        </p:nvSpPr>
        <p:spPr>
          <a:xfrm>
            <a:off x="8965183" y="22457147"/>
            <a:ext cx="432048" cy="44157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50" name="Tekstvak 249"/>
          <p:cNvSpPr txBox="1"/>
          <p:nvPr/>
        </p:nvSpPr>
        <p:spPr>
          <a:xfrm>
            <a:off x="11886650" y="22898719"/>
            <a:ext cx="15430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i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Perpetua" pitchFamily="18" charset="0"/>
              </a:rPr>
              <a:t>Blok 38</a:t>
            </a:r>
            <a:endParaRPr lang="nl-NL" sz="3200" i="1" dirty="0">
              <a:solidFill>
                <a:schemeClr val="tx2">
                  <a:lumMod val="40000"/>
                  <a:lumOff val="60000"/>
                </a:schemeClr>
              </a:solidFill>
              <a:latin typeface="Perpetua" pitchFamily="18" charset="0"/>
            </a:endParaRPr>
          </a:p>
        </p:txBody>
      </p:sp>
      <p:sp>
        <p:nvSpPr>
          <p:cNvPr id="251" name="Tekstvak 250"/>
          <p:cNvSpPr txBox="1"/>
          <p:nvPr/>
        </p:nvSpPr>
        <p:spPr>
          <a:xfrm>
            <a:off x="3492575" y="2044173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39</a:t>
            </a:r>
          </a:p>
        </p:txBody>
      </p:sp>
      <p:sp>
        <p:nvSpPr>
          <p:cNvPr id="252" name="Tekstvak 251"/>
          <p:cNvSpPr txBox="1"/>
          <p:nvPr/>
        </p:nvSpPr>
        <p:spPr>
          <a:xfrm>
            <a:off x="4716711" y="19154303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40</a:t>
            </a:r>
          </a:p>
        </p:txBody>
      </p:sp>
      <p:sp>
        <p:nvSpPr>
          <p:cNvPr id="265" name="Tekstvak 264"/>
          <p:cNvSpPr txBox="1"/>
          <p:nvPr/>
        </p:nvSpPr>
        <p:spPr>
          <a:xfrm>
            <a:off x="6300887" y="2189060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34</a:t>
            </a:r>
          </a:p>
        </p:txBody>
      </p:sp>
      <p:sp>
        <p:nvSpPr>
          <p:cNvPr id="266" name="Tekstvak 265"/>
          <p:cNvSpPr txBox="1"/>
          <p:nvPr/>
        </p:nvSpPr>
        <p:spPr>
          <a:xfrm>
            <a:off x="8677151" y="2195390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35</a:t>
            </a:r>
          </a:p>
        </p:txBody>
      </p:sp>
      <p:sp>
        <p:nvSpPr>
          <p:cNvPr id="267" name="Tekstvak 266"/>
          <p:cNvSpPr txBox="1"/>
          <p:nvPr/>
        </p:nvSpPr>
        <p:spPr>
          <a:xfrm>
            <a:off x="10405343" y="2195390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27</a:t>
            </a:r>
          </a:p>
        </p:txBody>
      </p:sp>
      <p:sp>
        <p:nvSpPr>
          <p:cNvPr id="268" name="Tekstvak 267"/>
          <p:cNvSpPr txBox="1"/>
          <p:nvPr/>
        </p:nvSpPr>
        <p:spPr>
          <a:xfrm>
            <a:off x="11701487" y="2196261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28</a:t>
            </a:r>
          </a:p>
        </p:txBody>
      </p:sp>
      <p:sp>
        <p:nvSpPr>
          <p:cNvPr id="269" name="Tekstvak 268"/>
          <p:cNvSpPr txBox="1"/>
          <p:nvPr/>
        </p:nvSpPr>
        <p:spPr>
          <a:xfrm>
            <a:off x="4788719" y="21674583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33</a:t>
            </a:r>
          </a:p>
        </p:txBody>
      </p:sp>
      <p:sp>
        <p:nvSpPr>
          <p:cNvPr id="270" name="Tekstvak 269"/>
          <p:cNvSpPr txBox="1"/>
          <p:nvPr/>
        </p:nvSpPr>
        <p:spPr>
          <a:xfrm>
            <a:off x="9757271" y="2052245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36</a:t>
            </a:r>
          </a:p>
        </p:txBody>
      </p:sp>
      <p:sp>
        <p:nvSpPr>
          <p:cNvPr id="271" name="Tekstvak 270"/>
          <p:cNvSpPr txBox="1"/>
          <p:nvPr/>
        </p:nvSpPr>
        <p:spPr>
          <a:xfrm>
            <a:off x="7236991" y="2052245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37</a:t>
            </a:r>
          </a:p>
        </p:txBody>
      </p:sp>
      <p:sp>
        <p:nvSpPr>
          <p:cNvPr id="272" name="Tekstvak 271"/>
          <p:cNvSpPr txBox="1"/>
          <p:nvPr/>
        </p:nvSpPr>
        <p:spPr>
          <a:xfrm>
            <a:off x="5508799" y="2016241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38</a:t>
            </a:r>
          </a:p>
        </p:txBody>
      </p:sp>
      <p:sp>
        <p:nvSpPr>
          <p:cNvPr id="273" name="Tekstvak 272"/>
          <p:cNvSpPr txBox="1"/>
          <p:nvPr/>
        </p:nvSpPr>
        <p:spPr>
          <a:xfrm>
            <a:off x="11701487" y="2152185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26</a:t>
            </a:r>
          </a:p>
        </p:txBody>
      </p:sp>
      <p:sp>
        <p:nvSpPr>
          <p:cNvPr id="274" name="Tekstvak 273"/>
          <p:cNvSpPr txBox="1"/>
          <p:nvPr/>
        </p:nvSpPr>
        <p:spPr>
          <a:xfrm>
            <a:off x="20270439" y="16841336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22</a:t>
            </a:r>
          </a:p>
        </p:txBody>
      </p:sp>
      <p:sp>
        <p:nvSpPr>
          <p:cNvPr id="275" name="Tekstvak 274"/>
          <p:cNvSpPr txBox="1"/>
          <p:nvPr/>
        </p:nvSpPr>
        <p:spPr>
          <a:xfrm>
            <a:off x="16958071" y="2196261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30</a:t>
            </a:r>
          </a:p>
        </p:txBody>
      </p:sp>
      <p:sp>
        <p:nvSpPr>
          <p:cNvPr id="276" name="Tekstvak 275"/>
          <p:cNvSpPr txBox="1"/>
          <p:nvPr/>
        </p:nvSpPr>
        <p:spPr>
          <a:xfrm>
            <a:off x="14293775" y="22034623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29</a:t>
            </a:r>
          </a:p>
        </p:txBody>
      </p:sp>
      <p:sp>
        <p:nvSpPr>
          <p:cNvPr id="277" name="Tekstvak 276"/>
          <p:cNvSpPr txBox="1"/>
          <p:nvPr/>
        </p:nvSpPr>
        <p:spPr>
          <a:xfrm>
            <a:off x="22574695" y="2001839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24</a:t>
            </a:r>
          </a:p>
        </p:txBody>
      </p:sp>
      <p:sp>
        <p:nvSpPr>
          <p:cNvPr id="278" name="Tekstvak 277"/>
          <p:cNvSpPr txBox="1"/>
          <p:nvPr/>
        </p:nvSpPr>
        <p:spPr>
          <a:xfrm>
            <a:off x="22142647" y="1677803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17</a:t>
            </a:r>
          </a:p>
        </p:txBody>
      </p:sp>
      <p:sp>
        <p:nvSpPr>
          <p:cNvPr id="279" name="Tekstvak 278"/>
          <p:cNvSpPr txBox="1"/>
          <p:nvPr/>
        </p:nvSpPr>
        <p:spPr>
          <a:xfrm>
            <a:off x="18470239" y="14113743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20</a:t>
            </a:r>
          </a:p>
        </p:txBody>
      </p:sp>
      <p:sp>
        <p:nvSpPr>
          <p:cNvPr id="280" name="Tekstvak 279"/>
          <p:cNvSpPr txBox="1"/>
          <p:nvPr/>
        </p:nvSpPr>
        <p:spPr>
          <a:xfrm>
            <a:off x="19262327" y="2124253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31</a:t>
            </a:r>
          </a:p>
        </p:txBody>
      </p:sp>
      <p:sp>
        <p:nvSpPr>
          <p:cNvPr id="281" name="Tekstvak 280"/>
          <p:cNvSpPr txBox="1"/>
          <p:nvPr/>
        </p:nvSpPr>
        <p:spPr>
          <a:xfrm>
            <a:off x="20774495" y="19793664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25</a:t>
            </a:r>
          </a:p>
        </p:txBody>
      </p:sp>
      <p:sp>
        <p:nvSpPr>
          <p:cNvPr id="282" name="Tekstvak 281"/>
          <p:cNvSpPr txBox="1"/>
          <p:nvPr/>
        </p:nvSpPr>
        <p:spPr>
          <a:xfrm>
            <a:off x="20846503" y="18002175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23</a:t>
            </a:r>
          </a:p>
        </p:txBody>
      </p:sp>
      <p:sp>
        <p:nvSpPr>
          <p:cNvPr id="283" name="Tekstvak 282"/>
          <p:cNvSpPr txBox="1"/>
          <p:nvPr/>
        </p:nvSpPr>
        <p:spPr>
          <a:xfrm>
            <a:off x="20126423" y="22034623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32</a:t>
            </a:r>
          </a:p>
        </p:txBody>
      </p:sp>
      <p:sp>
        <p:nvSpPr>
          <p:cNvPr id="284" name="Tekstvak 283"/>
          <p:cNvSpPr txBox="1"/>
          <p:nvPr/>
        </p:nvSpPr>
        <p:spPr>
          <a:xfrm>
            <a:off x="20774495" y="1468980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18</a:t>
            </a:r>
          </a:p>
        </p:txBody>
      </p:sp>
      <p:sp>
        <p:nvSpPr>
          <p:cNvPr id="285" name="Tekstvak 284"/>
          <p:cNvSpPr txBox="1"/>
          <p:nvPr/>
        </p:nvSpPr>
        <p:spPr>
          <a:xfrm>
            <a:off x="19838391" y="921719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9</a:t>
            </a:r>
          </a:p>
        </p:txBody>
      </p:sp>
      <p:sp>
        <p:nvSpPr>
          <p:cNvPr id="286" name="Tekstvak 285"/>
          <p:cNvSpPr txBox="1"/>
          <p:nvPr/>
        </p:nvSpPr>
        <p:spPr>
          <a:xfrm>
            <a:off x="18182207" y="10216600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10</a:t>
            </a:r>
          </a:p>
        </p:txBody>
      </p:sp>
      <p:sp>
        <p:nvSpPr>
          <p:cNvPr id="287" name="Tekstvak 286"/>
          <p:cNvSpPr txBox="1"/>
          <p:nvPr/>
        </p:nvSpPr>
        <p:spPr>
          <a:xfrm>
            <a:off x="17102087" y="1180948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19</a:t>
            </a:r>
          </a:p>
        </p:txBody>
      </p:sp>
      <p:sp>
        <p:nvSpPr>
          <p:cNvPr id="288" name="Tekstvak 287"/>
          <p:cNvSpPr txBox="1"/>
          <p:nvPr/>
        </p:nvSpPr>
        <p:spPr>
          <a:xfrm>
            <a:off x="15877951" y="1281759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15</a:t>
            </a:r>
          </a:p>
        </p:txBody>
      </p:sp>
      <p:sp>
        <p:nvSpPr>
          <p:cNvPr id="289" name="Tekstvak 288"/>
          <p:cNvSpPr txBox="1"/>
          <p:nvPr/>
        </p:nvSpPr>
        <p:spPr>
          <a:xfrm>
            <a:off x="13861727" y="9505231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16</a:t>
            </a:r>
          </a:p>
        </p:txBody>
      </p:sp>
      <p:sp>
        <p:nvSpPr>
          <p:cNvPr id="290" name="Tekstvak 289"/>
          <p:cNvSpPr txBox="1"/>
          <p:nvPr/>
        </p:nvSpPr>
        <p:spPr>
          <a:xfrm>
            <a:off x="15229879" y="856912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14</a:t>
            </a:r>
          </a:p>
        </p:txBody>
      </p:sp>
      <p:sp>
        <p:nvSpPr>
          <p:cNvPr id="291" name="Tekstvak 290"/>
          <p:cNvSpPr txBox="1"/>
          <p:nvPr/>
        </p:nvSpPr>
        <p:spPr>
          <a:xfrm>
            <a:off x="15661927" y="604884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12</a:t>
            </a:r>
          </a:p>
        </p:txBody>
      </p:sp>
      <p:sp>
        <p:nvSpPr>
          <p:cNvPr id="292" name="Tekstvak 291"/>
          <p:cNvSpPr txBox="1"/>
          <p:nvPr/>
        </p:nvSpPr>
        <p:spPr>
          <a:xfrm>
            <a:off x="16454015" y="4896719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11</a:t>
            </a:r>
          </a:p>
        </p:txBody>
      </p:sp>
      <p:sp>
        <p:nvSpPr>
          <p:cNvPr id="293" name="Tekstvak 292"/>
          <p:cNvSpPr txBox="1"/>
          <p:nvPr/>
        </p:nvSpPr>
        <p:spPr>
          <a:xfrm>
            <a:off x="19478351" y="15769927"/>
            <a:ext cx="720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solidFill>
                  <a:schemeClr val="bg1"/>
                </a:solidFill>
                <a:latin typeface="Perpetua" pitchFamily="18" charset="0"/>
              </a:rPr>
              <a:t>21</a:t>
            </a:r>
          </a:p>
        </p:txBody>
      </p:sp>
      <p:sp>
        <p:nvSpPr>
          <p:cNvPr id="294" name="Ovaal 293"/>
          <p:cNvSpPr/>
          <p:nvPr/>
        </p:nvSpPr>
        <p:spPr>
          <a:xfrm>
            <a:off x="14365783" y="9289207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96" name="Ovaal 295"/>
          <p:cNvSpPr/>
          <p:nvPr/>
        </p:nvSpPr>
        <p:spPr>
          <a:xfrm>
            <a:off x="18974295" y="13825711"/>
            <a:ext cx="432048" cy="441572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9AF0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167</Words>
  <Application>Microsoft Macintosh PowerPoint</Application>
  <PresentationFormat>Aangepast</PresentationFormat>
  <Paragraphs>96</Paragraphs>
  <Slides>1</Slides>
  <Notes>1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PowerPoint-presentatie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JMS</dc:creator>
  <cp:lastModifiedBy>J.M. Schnater</cp:lastModifiedBy>
  <cp:revision>93</cp:revision>
  <dcterms:created xsi:type="dcterms:W3CDTF">2010-08-16T18:55:27Z</dcterms:created>
  <dcterms:modified xsi:type="dcterms:W3CDTF">2011-02-19T18:51:55Z</dcterms:modified>
</cp:coreProperties>
</file>